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29" r:id="rId1"/>
  </p:sldMasterIdLst>
  <p:notesMasterIdLst>
    <p:notesMasterId r:id="rId21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5" r:id="rId14"/>
    <p:sldId id="257" r:id="rId15"/>
    <p:sldId id="269" r:id="rId16"/>
    <p:sldId id="270" r:id="rId17"/>
    <p:sldId id="271" r:id="rId18"/>
    <p:sldId id="272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7517"/>
    <a:srgbClr val="FF9933"/>
    <a:srgbClr val="E3CC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7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66DA9-C960-4C0D-8244-3F2FD4064784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94F4A8-50AE-48C1-95C1-F1480E702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576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Rectangle 105"/>
          <p:cNvSpPr/>
          <p:nvPr/>
        </p:nvSpPr>
        <p:spPr>
          <a:xfrm rot="2700000">
            <a:off x="7446946" y="993285"/>
            <a:ext cx="13716" cy="4185404"/>
          </a:xfrm>
          <a:custGeom>
            <a:avLst/>
            <a:gdLst/>
            <a:ahLst/>
            <a:cxnLst/>
            <a:rect l="l" t="t" r="r" b="b"/>
            <a:pathLst>
              <a:path w="13716" h="4185404">
                <a:moveTo>
                  <a:pt x="0" y="13716"/>
                </a:moveTo>
                <a:lnTo>
                  <a:pt x="13716" y="0"/>
                </a:lnTo>
                <a:lnTo>
                  <a:pt x="13716" y="4185404"/>
                </a:lnTo>
                <a:lnTo>
                  <a:pt x="0" y="417168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09" name="Group 408"/>
          <p:cNvGrpSpPr/>
          <p:nvPr/>
        </p:nvGrpSpPr>
        <p:grpSpPr>
          <a:xfrm>
            <a:off x="0" y="420256"/>
            <a:ext cx="9144000" cy="3795497"/>
            <a:chOff x="0" y="420256"/>
            <a:chExt cx="12188952" cy="3795497"/>
          </a:xfrm>
        </p:grpSpPr>
        <p:cxnSp>
          <p:nvCxnSpPr>
            <p:cNvPr id="410" name="Straight Connector 409"/>
            <p:cNvCxnSpPr/>
            <p:nvPr/>
          </p:nvCxnSpPr>
          <p:spPr>
            <a:xfrm>
              <a:off x="0" y="4215753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/>
            <p:cNvCxnSpPr/>
            <p:nvPr/>
          </p:nvCxnSpPr>
          <p:spPr>
            <a:xfrm>
              <a:off x="0" y="3794032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/>
            <p:cNvCxnSpPr/>
            <p:nvPr/>
          </p:nvCxnSpPr>
          <p:spPr>
            <a:xfrm>
              <a:off x="0" y="3372310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/>
            <p:cNvCxnSpPr/>
            <p:nvPr/>
          </p:nvCxnSpPr>
          <p:spPr>
            <a:xfrm>
              <a:off x="0" y="2950588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/>
            <p:cNvCxnSpPr/>
            <p:nvPr/>
          </p:nvCxnSpPr>
          <p:spPr>
            <a:xfrm>
              <a:off x="0" y="2528866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/>
            <p:cNvCxnSpPr/>
            <p:nvPr/>
          </p:nvCxnSpPr>
          <p:spPr>
            <a:xfrm>
              <a:off x="0" y="2107144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/>
            <p:cNvCxnSpPr/>
            <p:nvPr/>
          </p:nvCxnSpPr>
          <p:spPr>
            <a:xfrm>
              <a:off x="0" y="1685422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/>
            <p:cNvCxnSpPr/>
            <p:nvPr/>
          </p:nvCxnSpPr>
          <p:spPr>
            <a:xfrm>
              <a:off x="0" y="1263700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/>
            <p:cNvCxnSpPr/>
            <p:nvPr/>
          </p:nvCxnSpPr>
          <p:spPr>
            <a:xfrm>
              <a:off x="0" y="841978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/>
            <p:cNvCxnSpPr/>
            <p:nvPr/>
          </p:nvCxnSpPr>
          <p:spPr>
            <a:xfrm>
              <a:off x="0" y="420256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0" name="Rectangle 379"/>
          <p:cNvSpPr/>
          <p:nvPr/>
        </p:nvSpPr>
        <p:spPr>
          <a:xfrm rot="18900000" flipV="1">
            <a:off x="8146056" y="-427079"/>
            <a:ext cx="13716" cy="2816931"/>
          </a:xfrm>
          <a:custGeom>
            <a:avLst/>
            <a:gdLst/>
            <a:ahLst/>
            <a:cxnLst/>
            <a:rect l="l" t="t" r="r" b="b"/>
            <a:pathLst>
              <a:path w="13716" h="2816931">
                <a:moveTo>
                  <a:pt x="0" y="2816931"/>
                </a:moveTo>
                <a:lnTo>
                  <a:pt x="13716" y="2803216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1" name="Rectangle 56"/>
          <p:cNvSpPr/>
          <p:nvPr/>
        </p:nvSpPr>
        <p:spPr>
          <a:xfrm>
            <a:off x="1" y="0"/>
            <a:ext cx="8865825" cy="4572004"/>
          </a:xfrm>
          <a:custGeom>
            <a:avLst/>
            <a:gdLst/>
            <a:ahLst/>
            <a:cxnLst/>
            <a:rect l="l" t="t" r="r" b="b"/>
            <a:pathLst>
              <a:path w="8865825" h="4572004">
                <a:moveTo>
                  <a:pt x="5901406" y="4"/>
                </a:moveTo>
                <a:lnTo>
                  <a:pt x="5915122" y="4"/>
                </a:lnTo>
                <a:lnTo>
                  <a:pt x="5915122" y="4572004"/>
                </a:lnTo>
                <a:lnTo>
                  <a:pt x="5901406" y="4572004"/>
                </a:lnTo>
                <a:close/>
                <a:moveTo>
                  <a:pt x="5058348" y="3"/>
                </a:moveTo>
                <a:lnTo>
                  <a:pt x="5072064" y="3"/>
                </a:lnTo>
                <a:lnTo>
                  <a:pt x="5072064" y="4572003"/>
                </a:lnTo>
                <a:lnTo>
                  <a:pt x="5058348" y="4572003"/>
                </a:lnTo>
                <a:close/>
                <a:moveTo>
                  <a:pt x="6322935" y="2"/>
                </a:moveTo>
                <a:lnTo>
                  <a:pt x="6336651" y="2"/>
                </a:lnTo>
                <a:lnTo>
                  <a:pt x="6336651" y="4572002"/>
                </a:lnTo>
                <a:lnTo>
                  <a:pt x="6322935" y="4572002"/>
                </a:lnTo>
                <a:close/>
                <a:moveTo>
                  <a:pt x="5479877" y="2"/>
                </a:moveTo>
                <a:lnTo>
                  <a:pt x="5493593" y="2"/>
                </a:lnTo>
                <a:lnTo>
                  <a:pt x="5493593" y="4572002"/>
                </a:lnTo>
                <a:lnTo>
                  <a:pt x="5479877" y="4572002"/>
                </a:lnTo>
                <a:close/>
                <a:moveTo>
                  <a:pt x="4636819" y="2"/>
                </a:moveTo>
                <a:lnTo>
                  <a:pt x="4650535" y="2"/>
                </a:lnTo>
                <a:lnTo>
                  <a:pt x="4650535" y="4572002"/>
                </a:lnTo>
                <a:lnTo>
                  <a:pt x="4636819" y="4572002"/>
                </a:lnTo>
                <a:close/>
                <a:moveTo>
                  <a:pt x="4215290" y="2"/>
                </a:moveTo>
                <a:lnTo>
                  <a:pt x="4229006" y="2"/>
                </a:lnTo>
                <a:lnTo>
                  <a:pt x="4229006" y="4572002"/>
                </a:lnTo>
                <a:lnTo>
                  <a:pt x="4215290" y="4572002"/>
                </a:lnTo>
                <a:close/>
                <a:moveTo>
                  <a:pt x="421529" y="2"/>
                </a:moveTo>
                <a:lnTo>
                  <a:pt x="435245" y="2"/>
                </a:lnTo>
                <a:lnTo>
                  <a:pt x="435245" y="4572002"/>
                </a:lnTo>
                <a:lnTo>
                  <a:pt x="421529" y="4572002"/>
                </a:lnTo>
                <a:close/>
                <a:moveTo>
                  <a:pt x="0" y="2"/>
                </a:moveTo>
                <a:lnTo>
                  <a:pt x="13716" y="2"/>
                </a:lnTo>
                <a:lnTo>
                  <a:pt x="13716" y="4572002"/>
                </a:lnTo>
                <a:lnTo>
                  <a:pt x="0" y="4572002"/>
                </a:lnTo>
                <a:close/>
                <a:moveTo>
                  <a:pt x="3372232" y="1"/>
                </a:moveTo>
                <a:lnTo>
                  <a:pt x="3385948" y="1"/>
                </a:lnTo>
                <a:lnTo>
                  <a:pt x="3385948" y="4572001"/>
                </a:lnTo>
                <a:lnTo>
                  <a:pt x="3372232" y="4572001"/>
                </a:lnTo>
                <a:close/>
                <a:moveTo>
                  <a:pt x="8852109" y="0"/>
                </a:moveTo>
                <a:lnTo>
                  <a:pt x="8865825" y="0"/>
                </a:lnTo>
                <a:lnTo>
                  <a:pt x="8865825" y="4572000"/>
                </a:lnTo>
                <a:lnTo>
                  <a:pt x="8852109" y="4572000"/>
                </a:lnTo>
                <a:close/>
                <a:moveTo>
                  <a:pt x="8430580" y="0"/>
                </a:moveTo>
                <a:lnTo>
                  <a:pt x="8444296" y="0"/>
                </a:lnTo>
                <a:lnTo>
                  <a:pt x="8444296" y="4572000"/>
                </a:lnTo>
                <a:lnTo>
                  <a:pt x="8430580" y="4572000"/>
                </a:lnTo>
                <a:close/>
                <a:moveTo>
                  <a:pt x="8009051" y="0"/>
                </a:moveTo>
                <a:lnTo>
                  <a:pt x="8022767" y="0"/>
                </a:lnTo>
                <a:lnTo>
                  <a:pt x="8022767" y="4572000"/>
                </a:lnTo>
                <a:lnTo>
                  <a:pt x="8009051" y="4572000"/>
                </a:lnTo>
                <a:close/>
                <a:moveTo>
                  <a:pt x="7587522" y="0"/>
                </a:moveTo>
                <a:lnTo>
                  <a:pt x="7601238" y="0"/>
                </a:lnTo>
                <a:lnTo>
                  <a:pt x="7601238" y="4572000"/>
                </a:lnTo>
                <a:lnTo>
                  <a:pt x="7587522" y="4572000"/>
                </a:lnTo>
                <a:close/>
                <a:moveTo>
                  <a:pt x="7165993" y="0"/>
                </a:moveTo>
                <a:lnTo>
                  <a:pt x="7179709" y="0"/>
                </a:lnTo>
                <a:lnTo>
                  <a:pt x="7179709" y="4572000"/>
                </a:lnTo>
                <a:lnTo>
                  <a:pt x="7165993" y="4572000"/>
                </a:lnTo>
                <a:close/>
                <a:moveTo>
                  <a:pt x="6744464" y="0"/>
                </a:moveTo>
                <a:lnTo>
                  <a:pt x="6758180" y="0"/>
                </a:lnTo>
                <a:lnTo>
                  <a:pt x="6758180" y="4572000"/>
                </a:lnTo>
                <a:lnTo>
                  <a:pt x="6744464" y="4572000"/>
                </a:lnTo>
                <a:close/>
                <a:moveTo>
                  <a:pt x="3793761" y="0"/>
                </a:moveTo>
                <a:lnTo>
                  <a:pt x="3807477" y="0"/>
                </a:lnTo>
                <a:lnTo>
                  <a:pt x="3807477" y="4572000"/>
                </a:lnTo>
                <a:lnTo>
                  <a:pt x="3793761" y="4572000"/>
                </a:lnTo>
                <a:close/>
                <a:moveTo>
                  <a:pt x="2950703" y="0"/>
                </a:moveTo>
                <a:lnTo>
                  <a:pt x="2964419" y="0"/>
                </a:lnTo>
                <a:lnTo>
                  <a:pt x="2964419" y="4572000"/>
                </a:lnTo>
                <a:lnTo>
                  <a:pt x="2950703" y="4572000"/>
                </a:lnTo>
                <a:close/>
                <a:moveTo>
                  <a:pt x="2529174" y="0"/>
                </a:moveTo>
                <a:lnTo>
                  <a:pt x="2542890" y="0"/>
                </a:lnTo>
                <a:lnTo>
                  <a:pt x="2542890" y="4572000"/>
                </a:lnTo>
                <a:lnTo>
                  <a:pt x="2529174" y="4572000"/>
                </a:lnTo>
                <a:close/>
                <a:moveTo>
                  <a:pt x="2107645" y="0"/>
                </a:moveTo>
                <a:lnTo>
                  <a:pt x="2121361" y="0"/>
                </a:lnTo>
                <a:lnTo>
                  <a:pt x="2121361" y="4572000"/>
                </a:lnTo>
                <a:lnTo>
                  <a:pt x="2107645" y="4572000"/>
                </a:lnTo>
                <a:close/>
                <a:moveTo>
                  <a:pt x="1686116" y="0"/>
                </a:moveTo>
                <a:lnTo>
                  <a:pt x="1699832" y="0"/>
                </a:lnTo>
                <a:lnTo>
                  <a:pt x="1699832" y="4572000"/>
                </a:lnTo>
                <a:lnTo>
                  <a:pt x="1686116" y="4572000"/>
                </a:lnTo>
                <a:close/>
                <a:moveTo>
                  <a:pt x="1264587" y="0"/>
                </a:moveTo>
                <a:lnTo>
                  <a:pt x="1278303" y="0"/>
                </a:lnTo>
                <a:lnTo>
                  <a:pt x="1278303" y="4572000"/>
                </a:lnTo>
                <a:lnTo>
                  <a:pt x="1264587" y="4572000"/>
                </a:lnTo>
                <a:close/>
                <a:moveTo>
                  <a:pt x="843058" y="0"/>
                </a:moveTo>
                <a:lnTo>
                  <a:pt x="856774" y="0"/>
                </a:lnTo>
                <a:lnTo>
                  <a:pt x="856774" y="4572000"/>
                </a:lnTo>
                <a:lnTo>
                  <a:pt x="843058" y="457200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2" name="Rectangle 87"/>
          <p:cNvSpPr/>
          <p:nvPr/>
        </p:nvSpPr>
        <p:spPr>
          <a:xfrm rot="2700000">
            <a:off x="2311242" y="-967047"/>
            <a:ext cx="13716" cy="6570294"/>
          </a:xfrm>
          <a:custGeom>
            <a:avLst/>
            <a:gdLst/>
            <a:ahLst/>
            <a:cxnLst/>
            <a:rect l="l" t="t" r="r" b="b"/>
            <a:pathLst>
              <a:path w="13716" h="6570294">
                <a:moveTo>
                  <a:pt x="0" y="6556578"/>
                </a:moveTo>
                <a:lnTo>
                  <a:pt x="13716" y="6570294"/>
                </a:lnTo>
                <a:lnTo>
                  <a:pt x="13716" y="6570294"/>
                </a:lnTo>
                <a:lnTo>
                  <a:pt x="0" y="6556578"/>
                </a:lnTo>
                <a:close/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3" name="Rectangle 88"/>
          <p:cNvSpPr/>
          <p:nvPr/>
        </p:nvSpPr>
        <p:spPr>
          <a:xfrm rot="2700000">
            <a:off x="3186527" y="-953751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4" name="Rectangle 89"/>
          <p:cNvSpPr/>
          <p:nvPr/>
        </p:nvSpPr>
        <p:spPr>
          <a:xfrm rot="2700000">
            <a:off x="4029713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7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5" name="Rectangle 90"/>
          <p:cNvSpPr/>
          <p:nvPr/>
        </p:nvSpPr>
        <p:spPr>
          <a:xfrm rot="2700000">
            <a:off x="4872899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6" name="Rectangle 91"/>
          <p:cNvSpPr/>
          <p:nvPr/>
        </p:nvSpPr>
        <p:spPr>
          <a:xfrm rot="2700000">
            <a:off x="5716086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13716"/>
                </a:moveTo>
                <a:lnTo>
                  <a:pt x="13716" y="0"/>
                </a:lnTo>
                <a:lnTo>
                  <a:pt x="13716" y="6465785"/>
                </a:lnTo>
                <a:lnTo>
                  <a:pt x="0" y="647950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7" name="Rectangle 92"/>
          <p:cNvSpPr/>
          <p:nvPr/>
        </p:nvSpPr>
        <p:spPr>
          <a:xfrm rot="2700000">
            <a:off x="6559272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8" name="Rectangle 93"/>
          <p:cNvSpPr/>
          <p:nvPr/>
        </p:nvSpPr>
        <p:spPr>
          <a:xfrm rot="2700000">
            <a:off x="7126799" y="-278554"/>
            <a:ext cx="13716" cy="5699824"/>
          </a:xfrm>
          <a:custGeom>
            <a:avLst/>
            <a:gdLst/>
            <a:ahLst/>
            <a:cxnLst/>
            <a:rect l="l" t="t" r="r" b="b"/>
            <a:pathLst>
              <a:path w="13716" h="5699824">
                <a:moveTo>
                  <a:pt x="0" y="0"/>
                </a:moveTo>
                <a:lnTo>
                  <a:pt x="13716" y="13717"/>
                </a:lnTo>
                <a:lnTo>
                  <a:pt x="13716" y="5686109"/>
                </a:lnTo>
                <a:lnTo>
                  <a:pt x="1" y="569982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9" name="Rectangle 95"/>
          <p:cNvSpPr/>
          <p:nvPr/>
        </p:nvSpPr>
        <p:spPr>
          <a:xfrm rot="2700000">
            <a:off x="7969986" y="1747381"/>
            <a:ext cx="13716" cy="3314931"/>
          </a:xfrm>
          <a:custGeom>
            <a:avLst/>
            <a:gdLst/>
            <a:ahLst/>
            <a:cxnLst/>
            <a:rect l="l" t="t" r="r" b="b"/>
            <a:pathLst>
              <a:path w="13716" h="3314931">
                <a:moveTo>
                  <a:pt x="0" y="0"/>
                </a:moveTo>
                <a:lnTo>
                  <a:pt x="13716" y="13716"/>
                </a:lnTo>
                <a:lnTo>
                  <a:pt x="13716" y="3301215"/>
                </a:lnTo>
                <a:lnTo>
                  <a:pt x="0" y="331493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0" name="Rectangle 96"/>
          <p:cNvSpPr/>
          <p:nvPr/>
        </p:nvSpPr>
        <p:spPr>
          <a:xfrm rot="2700000">
            <a:off x="8391577" y="2765192"/>
            <a:ext cx="13716" cy="2122490"/>
          </a:xfrm>
          <a:custGeom>
            <a:avLst/>
            <a:gdLst/>
            <a:ahLst/>
            <a:cxnLst/>
            <a:rect l="l" t="t" r="r" b="b"/>
            <a:pathLst>
              <a:path w="13716" h="2122490">
                <a:moveTo>
                  <a:pt x="0" y="0"/>
                </a:moveTo>
                <a:lnTo>
                  <a:pt x="13716" y="13716"/>
                </a:lnTo>
                <a:lnTo>
                  <a:pt x="13716" y="2108774"/>
                </a:lnTo>
                <a:lnTo>
                  <a:pt x="0" y="212249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1" name="Rectangle 97"/>
          <p:cNvSpPr/>
          <p:nvPr/>
        </p:nvSpPr>
        <p:spPr>
          <a:xfrm rot="2700000">
            <a:off x="8813172" y="3783010"/>
            <a:ext cx="13717" cy="930041"/>
          </a:xfrm>
          <a:custGeom>
            <a:avLst/>
            <a:gdLst/>
            <a:ahLst/>
            <a:cxnLst/>
            <a:rect l="l" t="t" r="r" b="b"/>
            <a:pathLst>
              <a:path w="13717" h="930041">
                <a:moveTo>
                  <a:pt x="0" y="0"/>
                </a:moveTo>
                <a:lnTo>
                  <a:pt x="13717" y="13717"/>
                </a:lnTo>
                <a:lnTo>
                  <a:pt x="13717" y="916324"/>
                </a:lnTo>
                <a:lnTo>
                  <a:pt x="1" y="93004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2" name="Rectangle 102"/>
          <p:cNvSpPr/>
          <p:nvPr/>
        </p:nvSpPr>
        <p:spPr>
          <a:xfrm rot="2700000">
            <a:off x="203277" y="-93899"/>
            <a:ext cx="13716" cy="608068"/>
          </a:xfrm>
          <a:custGeom>
            <a:avLst/>
            <a:gdLst/>
            <a:ahLst/>
            <a:cxnLst/>
            <a:rect l="l" t="t" r="r" b="b"/>
            <a:pathLst>
              <a:path w="13716" h="608068">
                <a:moveTo>
                  <a:pt x="0" y="13716"/>
                </a:moveTo>
                <a:lnTo>
                  <a:pt x="13716" y="0"/>
                </a:lnTo>
                <a:lnTo>
                  <a:pt x="13716" y="608068"/>
                </a:lnTo>
                <a:lnTo>
                  <a:pt x="0" y="59435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3" name="Rectangle 103"/>
          <p:cNvSpPr/>
          <p:nvPr/>
        </p:nvSpPr>
        <p:spPr>
          <a:xfrm rot="2700000">
            <a:off x="624870" y="-268529"/>
            <a:ext cx="13716" cy="1800514"/>
          </a:xfrm>
          <a:custGeom>
            <a:avLst/>
            <a:gdLst/>
            <a:ahLst/>
            <a:cxnLst/>
            <a:rect l="l" t="t" r="r" b="b"/>
            <a:pathLst>
              <a:path w="13716" h="1800514">
                <a:moveTo>
                  <a:pt x="0" y="13716"/>
                </a:moveTo>
                <a:lnTo>
                  <a:pt x="13716" y="0"/>
                </a:lnTo>
                <a:lnTo>
                  <a:pt x="13716" y="1800514"/>
                </a:lnTo>
                <a:lnTo>
                  <a:pt x="0" y="178679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4" name="Rectangle 104"/>
          <p:cNvSpPr/>
          <p:nvPr/>
        </p:nvSpPr>
        <p:spPr>
          <a:xfrm rot="2700000">
            <a:off x="1046463" y="-443158"/>
            <a:ext cx="13716" cy="2992958"/>
          </a:xfrm>
          <a:custGeom>
            <a:avLst/>
            <a:gdLst/>
            <a:ahLst/>
            <a:cxnLst/>
            <a:rect l="l" t="t" r="r" b="b"/>
            <a:pathLst>
              <a:path w="13716" h="2992958">
                <a:moveTo>
                  <a:pt x="0" y="13716"/>
                </a:moveTo>
                <a:lnTo>
                  <a:pt x="13716" y="0"/>
                </a:lnTo>
                <a:lnTo>
                  <a:pt x="13716" y="2992958"/>
                </a:lnTo>
                <a:lnTo>
                  <a:pt x="0" y="297924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5" name="Rectangle 105"/>
          <p:cNvSpPr/>
          <p:nvPr/>
        </p:nvSpPr>
        <p:spPr>
          <a:xfrm rot="2700000">
            <a:off x="1468056" y="-617788"/>
            <a:ext cx="13716" cy="4185404"/>
          </a:xfrm>
          <a:custGeom>
            <a:avLst/>
            <a:gdLst/>
            <a:ahLst/>
            <a:cxnLst/>
            <a:rect l="l" t="t" r="r" b="b"/>
            <a:pathLst>
              <a:path w="13716" h="4185404">
                <a:moveTo>
                  <a:pt x="0" y="13716"/>
                </a:moveTo>
                <a:lnTo>
                  <a:pt x="13716" y="0"/>
                </a:lnTo>
                <a:lnTo>
                  <a:pt x="13716" y="4185404"/>
                </a:lnTo>
                <a:lnTo>
                  <a:pt x="0" y="417168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6" name="Rectangle 106"/>
          <p:cNvSpPr/>
          <p:nvPr/>
        </p:nvSpPr>
        <p:spPr>
          <a:xfrm rot="2700000">
            <a:off x="1889649" y="-792416"/>
            <a:ext cx="13716" cy="5377849"/>
          </a:xfrm>
          <a:custGeom>
            <a:avLst/>
            <a:gdLst/>
            <a:ahLst/>
            <a:cxnLst/>
            <a:rect l="l" t="t" r="r" b="b"/>
            <a:pathLst>
              <a:path w="13716" h="5377849">
                <a:moveTo>
                  <a:pt x="0" y="13716"/>
                </a:moveTo>
                <a:lnTo>
                  <a:pt x="13716" y="0"/>
                </a:lnTo>
                <a:lnTo>
                  <a:pt x="13716" y="5377849"/>
                </a:lnTo>
                <a:lnTo>
                  <a:pt x="0" y="536413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7" name="Rectangle 148"/>
          <p:cNvSpPr/>
          <p:nvPr/>
        </p:nvSpPr>
        <p:spPr>
          <a:xfrm rot="18900000" flipV="1">
            <a:off x="2070569" y="-450209"/>
            <a:ext cx="13716" cy="5889566"/>
          </a:xfrm>
          <a:custGeom>
            <a:avLst/>
            <a:gdLst/>
            <a:ahLst/>
            <a:cxnLst/>
            <a:rect l="l" t="t" r="r" b="b"/>
            <a:pathLst>
              <a:path w="13716" h="5889566">
                <a:moveTo>
                  <a:pt x="13716" y="5889566"/>
                </a:moveTo>
                <a:lnTo>
                  <a:pt x="13716" y="0"/>
                </a:lnTo>
                <a:lnTo>
                  <a:pt x="0" y="13716"/>
                </a:lnTo>
                <a:lnTo>
                  <a:pt x="0" y="587585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8" name="Rectangle 323"/>
          <p:cNvSpPr/>
          <p:nvPr/>
        </p:nvSpPr>
        <p:spPr>
          <a:xfrm rot="18900000" flipV="1">
            <a:off x="1648976" y="567610"/>
            <a:ext cx="13716" cy="4697119"/>
          </a:xfrm>
          <a:custGeom>
            <a:avLst/>
            <a:gdLst/>
            <a:ahLst/>
            <a:cxnLst/>
            <a:rect l="l" t="t" r="r" b="b"/>
            <a:pathLst>
              <a:path w="13716" h="4697119">
                <a:moveTo>
                  <a:pt x="13716" y="4697119"/>
                </a:moveTo>
                <a:lnTo>
                  <a:pt x="13716" y="0"/>
                </a:lnTo>
                <a:lnTo>
                  <a:pt x="0" y="13716"/>
                </a:lnTo>
                <a:lnTo>
                  <a:pt x="0" y="46834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9" name="Rectangle 324"/>
          <p:cNvSpPr/>
          <p:nvPr/>
        </p:nvSpPr>
        <p:spPr>
          <a:xfrm rot="18900000" flipV="1">
            <a:off x="1227383" y="1585424"/>
            <a:ext cx="13716" cy="3504674"/>
          </a:xfrm>
          <a:custGeom>
            <a:avLst/>
            <a:gdLst/>
            <a:ahLst/>
            <a:cxnLst/>
            <a:rect l="l" t="t" r="r" b="b"/>
            <a:pathLst>
              <a:path w="13716" h="3504674">
                <a:moveTo>
                  <a:pt x="13716" y="3504674"/>
                </a:moveTo>
                <a:lnTo>
                  <a:pt x="13716" y="0"/>
                </a:lnTo>
                <a:lnTo>
                  <a:pt x="0" y="13716"/>
                </a:lnTo>
                <a:lnTo>
                  <a:pt x="0" y="349095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0" name="Rectangle 325"/>
          <p:cNvSpPr/>
          <p:nvPr/>
        </p:nvSpPr>
        <p:spPr>
          <a:xfrm rot="18900000" flipV="1">
            <a:off x="805790" y="2603242"/>
            <a:ext cx="13716" cy="2312226"/>
          </a:xfrm>
          <a:custGeom>
            <a:avLst/>
            <a:gdLst/>
            <a:ahLst/>
            <a:cxnLst/>
            <a:rect l="l" t="t" r="r" b="b"/>
            <a:pathLst>
              <a:path w="13716" h="2312226">
                <a:moveTo>
                  <a:pt x="13716" y="2312226"/>
                </a:moveTo>
                <a:lnTo>
                  <a:pt x="13716" y="0"/>
                </a:lnTo>
                <a:lnTo>
                  <a:pt x="0" y="13716"/>
                </a:lnTo>
                <a:lnTo>
                  <a:pt x="0" y="229851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1" name="Rectangle 326"/>
          <p:cNvSpPr/>
          <p:nvPr/>
        </p:nvSpPr>
        <p:spPr>
          <a:xfrm rot="18900000" flipV="1">
            <a:off x="384198" y="3621057"/>
            <a:ext cx="13716" cy="1119782"/>
          </a:xfrm>
          <a:custGeom>
            <a:avLst/>
            <a:gdLst/>
            <a:ahLst/>
            <a:cxnLst/>
            <a:rect l="l" t="t" r="r" b="b"/>
            <a:pathLst>
              <a:path w="13716" h="1119782">
                <a:moveTo>
                  <a:pt x="13716" y="1119782"/>
                </a:moveTo>
                <a:lnTo>
                  <a:pt x="13716" y="0"/>
                </a:lnTo>
                <a:lnTo>
                  <a:pt x="0" y="13716"/>
                </a:lnTo>
                <a:lnTo>
                  <a:pt x="0" y="110606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2" name="Rectangle 371"/>
          <p:cNvSpPr/>
          <p:nvPr/>
        </p:nvSpPr>
        <p:spPr>
          <a:xfrm rot="18900000" flipV="1">
            <a:off x="2705180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3" name="Rectangle 373"/>
          <p:cNvSpPr/>
          <p:nvPr/>
        </p:nvSpPr>
        <p:spPr>
          <a:xfrm rot="18900000" flipV="1">
            <a:off x="4391552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4" name="Rectangle 375"/>
          <p:cNvSpPr/>
          <p:nvPr/>
        </p:nvSpPr>
        <p:spPr>
          <a:xfrm rot="18900000" flipV="1">
            <a:off x="6077925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6479501"/>
                </a:moveTo>
                <a:lnTo>
                  <a:pt x="13716" y="6465785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5" name="Rectangle 376"/>
          <p:cNvSpPr/>
          <p:nvPr/>
        </p:nvSpPr>
        <p:spPr>
          <a:xfrm rot="18900000" flipV="1">
            <a:off x="6881278" y="-950966"/>
            <a:ext cx="13716" cy="6394268"/>
          </a:xfrm>
          <a:custGeom>
            <a:avLst/>
            <a:gdLst/>
            <a:ahLst/>
            <a:cxnLst/>
            <a:rect l="l" t="t" r="r" b="b"/>
            <a:pathLst>
              <a:path w="13716" h="6394268">
                <a:moveTo>
                  <a:pt x="13716" y="6380553"/>
                </a:moveTo>
                <a:lnTo>
                  <a:pt x="13716" y="13716"/>
                </a:lnTo>
                <a:lnTo>
                  <a:pt x="0" y="0"/>
                </a:lnTo>
                <a:lnTo>
                  <a:pt x="0" y="639426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6" name="Rectangle 377"/>
          <p:cNvSpPr/>
          <p:nvPr/>
        </p:nvSpPr>
        <p:spPr>
          <a:xfrm rot="18900000" flipV="1">
            <a:off x="7302869" y="-776336"/>
            <a:ext cx="13717" cy="5201823"/>
          </a:xfrm>
          <a:custGeom>
            <a:avLst/>
            <a:gdLst/>
            <a:ahLst/>
            <a:cxnLst/>
            <a:rect l="l" t="t" r="r" b="b"/>
            <a:pathLst>
              <a:path w="13717" h="5201823">
                <a:moveTo>
                  <a:pt x="1" y="5201823"/>
                </a:moveTo>
                <a:lnTo>
                  <a:pt x="13717" y="5188106"/>
                </a:lnTo>
                <a:lnTo>
                  <a:pt x="13717" y="1371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7" name="Rectangle 378"/>
          <p:cNvSpPr/>
          <p:nvPr/>
        </p:nvSpPr>
        <p:spPr>
          <a:xfrm rot="18900000" flipV="1">
            <a:off x="7742935" y="-582310"/>
            <a:ext cx="13716" cy="4009378"/>
          </a:xfrm>
          <a:custGeom>
            <a:avLst/>
            <a:gdLst/>
            <a:ahLst/>
            <a:cxnLst/>
            <a:rect l="l" t="t" r="r" b="b"/>
            <a:pathLst>
              <a:path w="13716" h="4009378">
                <a:moveTo>
                  <a:pt x="13716" y="3995663"/>
                </a:moveTo>
                <a:lnTo>
                  <a:pt x="13716" y="13717"/>
                </a:lnTo>
                <a:lnTo>
                  <a:pt x="0" y="0"/>
                </a:lnTo>
                <a:lnTo>
                  <a:pt x="0" y="400937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8" name="Rectangle 138"/>
          <p:cNvSpPr/>
          <p:nvPr/>
        </p:nvSpPr>
        <p:spPr>
          <a:xfrm rot="18900000" flipV="1">
            <a:off x="8567649" y="-252451"/>
            <a:ext cx="13715" cy="1624488"/>
          </a:xfrm>
          <a:custGeom>
            <a:avLst/>
            <a:gdLst/>
            <a:ahLst/>
            <a:cxnLst/>
            <a:rect l="l" t="t" r="r" b="b"/>
            <a:pathLst>
              <a:path w="13715" h="1624488">
                <a:moveTo>
                  <a:pt x="0" y="1624488"/>
                </a:moveTo>
                <a:lnTo>
                  <a:pt x="13715" y="1610773"/>
                </a:lnTo>
                <a:lnTo>
                  <a:pt x="13715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9" name="Freeform 448"/>
          <p:cNvSpPr/>
          <p:nvPr/>
        </p:nvSpPr>
        <p:spPr>
          <a:xfrm rot="18900000" flipV="1">
            <a:off x="8989243" y="-77819"/>
            <a:ext cx="13715" cy="432040"/>
          </a:xfrm>
          <a:custGeom>
            <a:avLst/>
            <a:gdLst/>
            <a:ahLst/>
            <a:cxnLst/>
            <a:rect l="l" t="t" r="r" b="b"/>
            <a:pathLst>
              <a:path w="13715" h="432040">
                <a:moveTo>
                  <a:pt x="0" y="432040"/>
                </a:moveTo>
                <a:lnTo>
                  <a:pt x="13715" y="418325"/>
                </a:lnTo>
                <a:lnTo>
                  <a:pt x="13715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0" name="Rectangle 372"/>
          <p:cNvSpPr/>
          <p:nvPr/>
        </p:nvSpPr>
        <p:spPr>
          <a:xfrm rot="18900000" flipV="1">
            <a:off x="3543517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0" y="6493219"/>
                </a:moveTo>
                <a:lnTo>
                  <a:pt x="13716" y="6479503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1" name="Rectangle 374"/>
          <p:cNvSpPr/>
          <p:nvPr/>
        </p:nvSpPr>
        <p:spPr>
          <a:xfrm rot="18900000" flipV="1">
            <a:off x="5229889" y="-965458"/>
            <a:ext cx="13716" cy="6493220"/>
          </a:xfrm>
          <a:custGeom>
            <a:avLst/>
            <a:gdLst/>
            <a:ahLst/>
            <a:cxnLst/>
            <a:rect l="l" t="t" r="r" b="b"/>
            <a:pathLst>
              <a:path w="13716" h="6493220">
                <a:moveTo>
                  <a:pt x="0" y="6493220"/>
                </a:moveTo>
                <a:lnTo>
                  <a:pt x="13716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2" name="Teardrop 3"/>
          <p:cNvSpPr/>
          <p:nvPr/>
        </p:nvSpPr>
        <p:spPr>
          <a:xfrm rot="5400000" flipH="1" flipV="1">
            <a:off x="64427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3" name="Teardrop 3"/>
          <p:cNvSpPr/>
          <p:nvPr/>
        </p:nvSpPr>
        <p:spPr>
          <a:xfrm rot="5400000" flipH="1" flipV="1">
            <a:off x="-148774" y="258315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1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6" y="223846"/>
                </a:cubicBezTo>
                <a:lnTo>
                  <a:pt x="221347" y="232509"/>
                </a:lnTo>
                <a:cubicBezTo>
                  <a:pt x="224389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0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1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4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8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1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4" name="Teardrop 3"/>
          <p:cNvSpPr/>
          <p:nvPr/>
        </p:nvSpPr>
        <p:spPr>
          <a:xfrm rot="5400000" flipH="1" flipV="1">
            <a:off x="13875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5" name="Teardrop 3"/>
          <p:cNvSpPr/>
          <p:nvPr/>
        </p:nvSpPr>
        <p:spPr>
          <a:xfrm rot="5400000" flipH="1" flipV="1">
            <a:off x="22300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6" name="Teardrop 3"/>
          <p:cNvSpPr/>
          <p:nvPr/>
        </p:nvSpPr>
        <p:spPr>
          <a:xfrm rot="5400000" flipH="1" flipV="1">
            <a:off x="30726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7" name="Teardrop 3"/>
          <p:cNvSpPr/>
          <p:nvPr/>
        </p:nvSpPr>
        <p:spPr>
          <a:xfrm rot="5400000" flipH="1" flipV="1">
            <a:off x="39151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8" name="Teardrop 3"/>
          <p:cNvSpPr/>
          <p:nvPr/>
        </p:nvSpPr>
        <p:spPr>
          <a:xfrm rot="5400000" flipH="1" flipV="1">
            <a:off x="47576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9" name="Teardrop 3"/>
          <p:cNvSpPr/>
          <p:nvPr/>
        </p:nvSpPr>
        <p:spPr>
          <a:xfrm rot="5400000" flipH="1" flipV="1">
            <a:off x="56002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0" name="Teardrop 3"/>
          <p:cNvSpPr/>
          <p:nvPr/>
        </p:nvSpPr>
        <p:spPr>
          <a:xfrm rot="5400000" flipH="1" flipV="1">
            <a:off x="81278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1" name="Teardrop 3"/>
          <p:cNvSpPr/>
          <p:nvPr/>
        </p:nvSpPr>
        <p:spPr>
          <a:xfrm rot="5400000" flipH="1" flipV="1">
            <a:off x="72853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2" name="Teardrop 3"/>
          <p:cNvSpPr/>
          <p:nvPr/>
        </p:nvSpPr>
        <p:spPr>
          <a:xfrm rot="5400000" flipH="1" flipV="1">
            <a:off x="8812306" y="329061"/>
            <a:ext cx="489780" cy="173608"/>
          </a:xfrm>
          <a:custGeom>
            <a:avLst/>
            <a:gdLst/>
            <a:ahLst/>
            <a:cxnLst/>
            <a:rect l="l" t="t" r="r" b="b"/>
            <a:pathLst>
              <a:path w="489780" h="173608">
                <a:moveTo>
                  <a:pt x="489780" y="159854"/>
                </a:moveTo>
                <a:lnTo>
                  <a:pt x="485976" y="173608"/>
                </a:lnTo>
                <a:lnTo>
                  <a:pt x="475131" y="173608"/>
                </a:lnTo>
                <a:cubicBezTo>
                  <a:pt x="477585" y="169211"/>
                  <a:pt x="477971" y="164422"/>
                  <a:pt x="477971" y="159544"/>
                </a:cubicBezTo>
                <a:cubicBezTo>
                  <a:pt x="477971" y="135634"/>
                  <a:pt x="468705" y="113887"/>
                  <a:pt x="453384" y="97876"/>
                </a:cubicBezTo>
                <a:lnTo>
                  <a:pt x="377652" y="173608"/>
                </a:lnTo>
                <a:lnTo>
                  <a:pt x="377561" y="173608"/>
                </a:lnTo>
                <a:lnTo>
                  <a:pt x="453339" y="97830"/>
                </a:lnTo>
                <a:cubicBezTo>
                  <a:pt x="437327" y="82509"/>
                  <a:pt x="415581" y="73244"/>
                  <a:pt x="391670" y="73244"/>
                </a:cubicBezTo>
                <a:cubicBezTo>
                  <a:pt x="341651" y="73244"/>
                  <a:pt x="301103" y="113792"/>
                  <a:pt x="301103" y="163811"/>
                </a:cubicBezTo>
                <a:lnTo>
                  <a:pt x="299829" y="173608"/>
                </a:lnTo>
                <a:lnTo>
                  <a:pt x="288634" y="173608"/>
                </a:lnTo>
                <a:cubicBezTo>
                  <a:pt x="289602" y="170367"/>
                  <a:pt x="289617" y="166907"/>
                  <a:pt x="289547" y="163248"/>
                </a:cubicBezTo>
                <a:cubicBezTo>
                  <a:pt x="289547" y="130228"/>
                  <a:pt x="305265" y="100880"/>
                  <a:pt x="329868" y="82592"/>
                </a:cubicBezTo>
                <a:cubicBezTo>
                  <a:pt x="326825" y="66091"/>
                  <a:pt x="318670" y="50477"/>
                  <a:pt x="305914" y="37722"/>
                </a:cubicBezTo>
                <a:cubicBezTo>
                  <a:pt x="289007" y="20815"/>
                  <a:pt x="267078" y="11989"/>
                  <a:pt x="244922" y="11501"/>
                </a:cubicBezTo>
                <a:lnTo>
                  <a:pt x="244922" y="96667"/>
                </a:lnTo>
                <a:lnTo>
                  <a:pt x="244858" y="96667"/>
                </a:lnTo>
                <a:lnTo>
                  <a:pt x="244858" y="11501"/>
                </a:lnTo>
                <a:cubicBezTo>
                  <a:pt x="222703" y="11990"/>
                  <a:pt x="200773" y="20815"/>
                  <a:pt x="183866" y="37722"/>
                </a:cubicBezTo>
                <a:cubicBezTo>
                  <a:pt x="171105" y="50483"/>
                  <a:pt x="162948" y="66105"/>
                  <a:pt x="159939" y="82613"/>
                </a:cubicBezTo>
                <a:cubicBezTo>
                  <a:pt x="184526" y="100902"/>
                  <a:pt x="200233" y="130241"/>
                  <a:pt x="200233" y="163248"/>
                </a:cubicBezTo>
                <a:lnTo>
                  <a:pt x="201368" y="173608"/>
                </a:lnTo>
                <a:lnTo>
                  <a:pt x="189949" y="173608"/>
                </a:lnTo>
                <a:cubicBezTo>
                  <a:pt x="188710" y="170302"/>
                  <a:pt x="188616" y="166986"/>
                  <a:pt x="188677" y="163811"/>
                </a:cubicBezTo>
                <a:cubicBezTo>
                  <a:pt x="188677" y="113792"/>
                  <a:pt x="148129" y="73244"/>
                  <a:pt x="98110" y="73244"/>
                </a:cubicBezTo>
                <a:cubicBezTo>
                  <a:pt x="74200" y="73244"/>
                  <a:pt x="52453" y="82510"/>
                  <a:pt x="36441" y="97831"/>
                </a:cubicBezTo>
                <a:lnTo>
                  <a:pt x="112218" y="173608"/>
                </a:lnTo>
                <a:lnTo>
                  <a:pt x="112128" y="173608"/>
                </a:lnTo>
                <a:lnTo>
                  <a:pt x="36396" y="97876"/>
                </a:lnTo>
                <a:cubicBezTo>
                  <a:pt x="21075" y="113887"/>
                  <a:pt x="11809" y="135634"/>
                  <a:pt x="11809" y="159544"/>
                </a:cubicBezTo>
                <a:lnTo>
                  <a:pt x="14648" y="173608"/>
                </a:lnTo>
                <a:lnTo>
                  <a:pt x="3810" y="173608"/>
                </a:lnTo>
                <a:cubicBezTo>
                  <a:pt x="332" y="169383"/>
                  <a:pt x="0" y="164657"/>
                  <a:pt x="0" y="159854"/>
                </a:cubicBezTo>
                <a:cubicBezTo>
                  <a:pt x="0" y="132604"/>
                  <a:pt x="10705" y="107854"/>
                  <a:pt x="28286" y="89721"/>
                </a:cubicBezTo>
                <a:lnTo>
                  <a:pt x="28286" y="89721"/>
                </a:lnTo>
                <a:cubicBezTo>
                  <a:pt x="46420" y="72140"/>
                  <a:pt x="71170" y="61435"/>
                  <a:pt x="98420" y="61435"/>
                </a:cubicBezTo>
                <a:cubicBezTo>
                  <a:pt x="117023" y="61435"/>
                  <a:pt x="134461" y="66424"/>
                  <a:pt x="149250" y="75515"/>
                </a:cubicBezTo>
                <a:cubicBezTo>
                  <a:pt x="153323" y="58635"/>
                  <a:pt x="162130" y="42758"/>
                  <a:pt x="175297" y="29591"/>
                </a:cubicBezTo>
                <a:cubicBezTo>
                  <a:pt x="194566" y="10322"/>
                  <a:pt x="219636" y="391"/>
                  <a:pt x="244890" y="0"/>
                </a:cubicBezTo>
                <a:lnTo>
                  <a:pt x="244890" y="0"/>
                </a:lnTo>
                <a:cubicBezTo>
                  <a:pt x="270144" y="391"/>
                  <a:pt x="295215" y="10322"/>
                  <a:pt x="314484" y="29591"/>
                </a:cubicBezTo>
                <a:cubicBezTo>
                  <a:pt x="327644" y="42751"/>
                  <a:pt x="336448" y="58618"/>
                  <a:pt x="340604" y="75474"/>
                </a:cubicBezTo>
                <a:cubicBezTo>
                  <a:pt x="355376" y="66408"/>
                  <a:pt x="372787" y="61434"/>
                  <a:pt x="391360" y="61434"/>
                </a:cubicBezTo>
                <a:cubicBezTo>
                  <a:pt x="418610" y="61434"/>
                  <a:pt x="443360" y="72140"/>
                  <a:pt x="461494" y="89721"/>
                </a:cubicBezTo>
                <a:cubicBezTo>
                  <a:pt x="479075" y="107854"/>
                  <a:pt x="489780" y="132604"/>
                  <a:pt x="489780" y="159854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3" name="Teardrop 3"/>
          <p:cNvSpPr/>
          <p:nvPr/>
        </p:nvSpPr>
        <p:spPr>
          <a:xfrm rot="5400000" flipH="1" flipV="1">
            <a:off x="5449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4" name="Oval 463"/>
          <p:cNvSpPr/>
          <p:nvPr/>
        </p:nvSpPr>
        <p:spPr>
          <a:xfrm>
            <a:off x="66645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5" name="Oval 167"/>
          <p:cNvSpPr/>
          <p:nvPr/>
        </p:nvSpPr>
        <p:spPr>
          <a:xfrm>
            <a:off x="0" y="331699"/>
            <a:ext cx="93942" cy="4240302"/>
          </a:xfrm>
          <a:custGeom>
            <a:avLst/>
            <a:gdLst/>
            <a:ahLst/>
            <a:cxnLst/>
            <a:rect l="l" t="t" r="r" b="b"/>
            <a:pathLst>
              <a:path w="93942" h="4240302">
                <a:moveTo>
                  <a:pt x="9066" y="4229620"/>
                </a:moveTo>
                <a:cubicBezTo>
                  <a:pt x="23324" y="4229620"/>
                  <a:pt x="36761" y="4233136"/>
                  <a:pt x="48054" y="4240302"/>
                </a:cubicBezTo>
                <a:lnTo>
                  <a:pt x="0" y="4240302"/>
                </a:lnTo>
                <a:lnTo>
                  <a:pt x="0" y="4231451"/>
                </a:lnTo>
                <a:cubicBezTo>
                  <a:pt x="2881" y="4229788"/>
                  <a:pt x="5954" y="4229620"/>
                  <a:pt x="9066" y="4229620"/>
                </a:cubicBezTo>
                <a:close/>
                <a:moveTo>
                  <a:pt x="9066" y="3380947"/>
                </a:moveTo>
                <a:cubicBezTo>
                  <a:pt x="55942" y="3380947"/>
                  <a:pt x="93942" y="3418947"/>
                  <a:pt x="93942" y="3465822"/>
                </a:cubicBezTo>
                <a:cubicBezTo>
                  <a:pt x="93942" y="3512697"/>
                  <a:pt x="55942" y="3550697"/>
                  <a:pt x="9066" y="3550697"/>
                </a:cubicBezTo>
                <a:lnTo>
                  <a:pt x="0" y="3548867"/>
                </a:lnTo>
                <a:lnTo>
                  <a:pt x="0" y="3382777"/>
                </a:lnTo>
                <a:cubicBezTo>
                  <a:pt x="2881" y="3381115"/>
                  <a:pt x="5954" y="3380947"/>
                  <a:pt x="9066" y="3380947"/>
                </a:cubicBezTo>
                <a:close/>
                <a:moveTo>
                  <a:pt x="9066" y="2536768"/>
                </a:moveTo>
                <a:cubicBezTo>
                  <a:pt x="55942" y="2536768"/>
                  <a:pt x="93942" y="2574768"/>
                  <a:pt x="93942" y="2621643"/>
                </a:cubicBezTo>
                <a:cubicBezTo>
                  <a:pt x="93942" y="2668518"/>
                  <a:pt x="55942" y="2706518"/>
                  <a:pt x="9066" y="2706518"/>
                </a:cubicBezTo>
                <a:lnTo>
                  <a:pt x="0" y="2704688"/>
                </a:lnTo>
                <a:lnTo>
                  <a:pt x="0" y="2538598"/>
                </a:lnTo>
                <a:cubicBezTo>
                  <a:pt x="2881" y="2536936"/>
                  <a:pt x="5954" y="2536768"/>
                  <a:pt x="9066" y="2536768"/>
                </a:cubicBezTo>
                <a:close/>
                <a:moveTo>
                  <a:pt x="9066" y="1688095"/>
                </a:moveTo>
                <a:cubicBezTo>
                  <a:pt x="55942" y="1688095"/>
                  <a:pt x="93942" y="1726095"/>
                  <a:pt x="93942" y="1772970"/>
                </a:cubicBezTo>
                <a:cubicBezTo>
                  <a:pt x="93942" y="1819845"/>
                  <a:pt x="55942" y="1857845"/>
                  <a:pt x="9066" y="1857845"/>
                </a:cubicBezTo>
                <a:lnTo>
                  <a:pt x="0" y="1856015"/>
                </a:lnTo>
                <a:lnTo>
                  <a:pt x="0" y="1689925"/>
                </a:lnTo>
                <a:cubicBezTo>
                  <a:pt x="2881" y="1688263"/>
                  <a:pt x="5954" y="1688095"/>
                  <a:pt x="9066" y="1688095"/>
                </a:cubicBezTo>
                <a:close/>
                <a:moveTo>
                  <a:pt x="9066" y="845498"/>
                </a:moveTo>
                <a:cubicBezTo>
                  <a:pt x="55942" y="845498"/>
                  <a:pt x="93942" y="883498"/>
                  <a:pt x="93942" y="930373"/>
                </a:cubicBezTo>
                <a:cubicBezTo>
                  <a:pt x="93942" y="977248"/>
                  <a:pt x="55942" y="1015248"/>
                  <a:pt x="9066" y="1015248"/>
                </a:cubicBezTo>
                <a:lnTo>
                  <a:pt x="0" y="1013418"/>
                </a:lnTo>
                <a:lnTo>
                  <a:pt x="0" y="847328"/>
                </a:lnTo>
                <a:cubicBezTo>
                  <a:pt x="2881" y="845666"/>
                  <a:pt x="5954" y="845498"/>
                  <a:pt x="9066" y="845498"/>
                </a:cubicBezTo>
                <a:close/>
                <a:moveTo>
                  <a:pt x="9066" y="0"/>
                </a:moveTo>
                <a:cubicBezTo>
                  <a:pt x="55942" y="0"/>
                  <a:pt x="93942" y="38000"/>
                  <a:pt x="93942" y="84875"/>
                </a:cubicBezTo>
                <a:cubicBezTo>
                  <a:pt x="93942" y="131750"/>
                  <a:pt x="55942" y="169750"/>
                  <a:pt x="9066" y="169750"/>
                </a:cubicBezTo>
                <a:lnTo>
                  <a:pt x="0" y="167920"/>
                </a:lnTo>
                <a:lnTo>
                  <a:pt x="0" y="1830"/>
                </a:lnTo>
                <a:cubicBezTo>
                  <a:pt x="2881" y="167"/>
                  <a:pt x="5954" y="0"/>
                  <a:pt x="90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6" name="Oval 465"/>
          <p:cNvSpPr/>
          <p:nvPr/>
        </p:nvSpPr>
        <p:spPr>
          <a:xfrm>
            <a:off x="7667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7" name="Oval 466"/>
          <p:cNvSpPr/>
          <p:nvPr/>
        </p:nvSpPr>
        <p:spPr>
          <a:xfrm>
            <a:off x="16092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8" name="Oval 467"/>
          <p:cNvSpPr/>
          <p:nvPr/>
        </p:nvSpPr>
        <p:spPr>
          <a:xfrm>
            <a:off x="24518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9" name="Oval 468"/>
          <p:cNvSpPr/>
          <p:nvPr/>
        </p:nvSpPr>
        <p:spPr>
          <a:xfrm>
            <a:off x="32943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0" name="Oval 469"/>
          <p:cNvSpPr/>
          <p:nvPr/>
        </p:nvSpPr>
        <p:spPr>
          <a:xfrm>
            <a:off x="41368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1" name="Oval 470"/>
          <p:cNvSpPr/>
          <p:nvPr/>
        </p:nvSpPr>
        <p:spPr>
          <a:xfrm>
            <a:off x="49794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2" name="Oval 471"/>
          <p:cNvSpPr/>
          <p:nvPr/>
        </p:nvSpPr>
        <p:spPr>
          <a:xfrm>
            <a:off x="58219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3" name="Oval 472"/>
          <p:cNvSpPr/>
          <p:nvPr/>
        </p:nvSpPr>
        <p:spPr>
          <a:xfrm>
            <a:off x="83495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4" name="Oval 473"/>
          <p:cNvSpPr/>
          <p:nvPr/>
        </p:nvSpPr>
        <p:spPr>
          <a:xfrm>
            <a:off x="75070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5" name="Teardrop 3"/>
          <p:cNvSpPr/>
          <p:nvPr/>
        </p:nvSpPr>
        <p:spPr>
          <a:xfrm rot="5400000" flipH="1" flipV="1">
            <a:off x="60211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6" name="Teardrop 3"/>
          <p:cNvSpPr/>
          <p:nvPr/>
        </p:nvSpPr>
        <p:spPr>
          <a:xfrm rot="5400000" flipH="1" flipV="1">
            <a:off x="9659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7" name="Teardrop 3"/>
          <p:cNvSpPr/>
          <p:nvPr/>
        </p:nvSpPr>
        <p:spPr>
          <a:xfrm rot="5400000" flipH="1" flipV="1">
            <a:off x="18084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8" name="Teardrop 3"/>
          <p:cNvSpPr/>
          <p:nvPr/>
        </p:nvSpPr>
        <p:spPr>
          <a:xfrm rot="5400000" flipH="1" flipV="1">
            <a:off x="26510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9" name="Teardrop 3"/>
          <p:cNvSpPr/>
          <p:nvPr/>
        </p:nvSpPr>
        <p:spPr>
          <a:xfrm rot="5400000" flipH="1" flipV="1">
            <a:off x="34935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0" name="Teardrop 3"/>
          <p:cNvSpPr/>
          <p:nvPr/>
        </p:nvSpPr>
        <p:spPr>
          <a:xfrm rot="5400000" flipH="1" flipV="1">
            <a:off x="43361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1" name="Teardrop 3"/>
          <p:cNvSpPr/>
          <p:nvPr/>
        </p:nvSpPr>
        <p:spPr>
          <a:xfrm rot="5400000" flipH="1" flipV="1">
            <a:off x="51786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2" name="Teardrop 3"/>
          <p:cNvSpPr/>
          <p:nvPr/>
        </p:nvSpPr>
        <p:spPr>
          <a:xfrm rot="5400000" flipH="1" flipV="1">
            <a:off x="77062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3" name="Teardrop 3"/>
          <p:cNvSpPr/>
          <p:nvPr/>
        </p:nvSpPr>
        <p:spPr>
          <a:xfrm rot="5400000" flipH="1" flipV="1">
            <a:off x="68637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4" name="Teardrop 3"/>
          <p:cNvSpPr/>
          <p:nvPr/>
        </p:nvSpPr>
        <p:spPr>
          <a:xfrm rot="5400000" flipH="1" flipV="1">
            <a:off x="85488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5" name="Teardrop 3"/>
          <p:cNvSpPr/>
          <p:nvPr/>
        </p:nvSpPr>
        <p:spPr>
          <a:xfrm rot="5400000" flipH="1" flipV="1">
            <a:off x="1234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6" name="Oval 485"/>
          <p:cNvSpPr/>
          <p:nvPr/>
        </p:nvSpPr>
        <p:spPr>
          <a:xfrm>
            <a:off x="70866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7" name="Oval 486"/>
          <p:cNvSpPr/>
          <p:nvPr/>
        </p:nvSpPr>
        <p:spPr>
          <a:xfrm>
            <a:off x="3463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8" name="Oval 487"/>
          <p:cNvSpPr/>
          <p:nvPr/>
        </p:nvSpPr>
        <p:spPr>
          <a:xfrm>
            <a:off x="11888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9" name="Oval 488"/>
          <p:cNvSpPr/>
          <p:nvPr/>
        </p:nvSpPr>
        <p:spPr>
          <a:xfrm>
            <a:off x="20314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0" name="Oval 489"/>
          <p:cNvSpPr/>
          <p:nvPr/>
        </p:nvSpPr>
        <p:spPr>
          <a:xfrm>
            <a:off x="28739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1" name="Oval 490"/>
          <p:cNvSpPr/>
          <p:nvPr/>
        </p:nvSpPr>
        <p:spPr>
          <a:xfrm>
            <a:off x="37164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2" name="Oval 491"/>
          <p:cNvSpPr/>
          <p:nvPr/>
        </p:nvSpPr>
        <p:spPr>
          <a:xfrm>
            <a:off x="45590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3" name="Oval 492"/>
          <p:cNvSpPr/>
          <p:nvPr/>
        </p:nvSpPr>
        <p:spPr>
          <a:xfrm>
            <a:off x="54015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4" name="Oval 493"/>
          <p:cNvSpPr/>
          <p:nvPr/>
        </p:nvSpPr>
        <p:spPr>
          <a:xfrm>
            <a:off x="62441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5" name="Oval 494"/>
          <p:cNvSpPr/>
          <p:nvPr/>
        </p:nvSpPr>
        <p:spPr>
          <a:xfrm>
            <a:off x="87717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6" name="Oval 495"/>
          <p:cNvSpPr/>
          <p:nvPr/>
        </p:nvSpPr>
        <p:spPr>
          <a:xfrm>
            <a:off x="79291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7" name="Teardrop 3"/>
          <p:cNvSpPr/>
          <p:nvPr/>
        </p:nvSpPr>
        <p:spPr>
          <a:xfrm rot="5400000" flipH="1" flipV="1">
            <a:off x="61740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8" name="Teardrop 3"/>
          <p:cNvSpPr/>
          <p:nvPr/>
        </p:nvSpPr>
        <p:spPr>
          <a:xfrm rot="5400000" flipH="1" flipV="1">
            <a:off x="11187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9" name="Teardrop 3"/>
          <p:cNvSpPr/>
          <p:nvPr/>
        </p:nvSpPr>
        <p:spPr>
          <a:xfrm rot="5400000" flipH="1" flipV="1">
            <a:off x="19613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0" name="Teardrop 3"/>
          <p:cNvSpPr/>
          <p:nvPr/>
        </p:nvSpPr>
        <p:spPr>
          <a:xfrm rot="5400000" flipH="1" flipV="1">
            <a:off x="28038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1" name="Teardrop 3"/>
          <p:cNvSpPr/>
          <p:nvPr/>
        </p:nvSpPr>
        <p:spPr>
          <a:xfrm rot="5400000" flipH="1" flipV="1">
            <a:off x="36463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2" name="Teardrop 3"/>
          <p:cNvSpPr/>
          <p:nvPr/>
        </p:nvSpPr>
        <p:spPr>
          <a:xfrm rot="5400000" flipH="1" flipV="1">
            <a:off x="44889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3" name="Teardrop 3"/>
          <p:cNvSpPr/>
          <p:nvPr/>
        </p:nvSpPr>
        <p:spPr>
          <a:xfrm rot="5400000" flipH="1" flipV="1">
            <a:off x="53314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4" name="Teardrop 3"/>
          <p:cNvSpPr/>
          <p:nvPr/>
        </p:nvSpPr>
        <p:spPr>
          <a:xfrm rot="5400000" flipH="1" flipV="1">
            <a:off x="78590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5" name="Teardrop 3"/>
          <p:cNvSpPr/>
          <p:nvPr/>
        </p:nvSpPr>
        <p:spPr>
          <a:xfrm rot="5400000" flipH="1" flipV="1">
            <a:off x="70165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6" name="Teardrop 3"/>
          <p:cNvSpPr/>
          <p:nvPr/>
        </p:nvSpPr>
        <p:spPr>
          <a:xfrm rot="5400000" flipH="1" flipV="1">
            <a:off x="87016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7" name="Teardrop 3"/>
          <p:cNvSpPr/>
          <p:nvPr/>
        </p:nvSpPr>
        <p:spPr>
          <a:xfrm rot="5400000" flipH="1" flipV="1">
            <a:off x="2762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8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2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8" name="Oval 881"/>
          <p:cNvSpPr/>
          <p:nvPr/>
        </p:nvSpPr>
        <p:spPr>
          <a:xfrm>
            <a:off x="34633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9" name="Oval 882"/>
          <p:cNvSpPr/>
          <p:nvPr/>
        </p:nvSpPr>
        <p:spPr>
          <a:xfrm>
            <a:off x="118887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0" name="Oval 883"/>
          <p:cNvSpPr/>
          <p:nvPr/>
        </p:nvSpPr>
        <p:spPr>
          <a:xfrm>
            <a:off x="2031413" y="-10245"/>
            <a:ext cx="6910072" cy="84875"/>
          </a:xfrm>
          <a:custGeom>
            <a:avLst/>
            <a:gdLst/>
            <a:ahLst/>
            <a:cxnLst/>
            <a:rect l="l" t="t" r="r" b="b"/>
            <a:pathLst>
              <a:path w="6910072" h="84875">
                <a:moveTo>
                  <a:pt x="6740320" y="0"/>
                </a:moveTo>
                <a:lnTo>
                  <a:pt x="6910072" y="0"/>
                </a:lnTo>
                <a:cubicBezTo>
                  <a:pt x="6910072" y="46875"/>
                  <a:pt x="6872072" y="84875"/>
                  <a:pt x="6825196" y="84875"/>
                </a:cubicBezTo>
                <a:cubicBezTo>
                  <a:pt x="6778320" y="84875"/>
                  <a:pt x="6740320" y="46875"/>
                  <a:pt x="6740320" y="0"/>
                </a:cubicBezTo>
                <a:close/>
                <a:moveTo>
                  <a:pt x="5897780" y="0"/>
                </a:moveTo>
                <a:lnTo>
                  <a:pt x="6067532" y="0"/>
                </a:lnTo>
                <a:cubicBezTo>
                  <a:pt x="6067532" y="46875"/>
                  <a:pt x="6029532" y="84875"/>
                  <a:pt x="5982656" y="84875"/>
                </a:cubicBezTo>
                <a:cubicBezTo>
                  <a:pt x="5935780" y="84875"/>
                  <a:pt x="5897780" y="46875"/>
                  <a:pt x="5897780" y="0"/>
                </a:cubicBezTo>
                <a:close/>
                <a:moveTo>
                  <a:pt x="5055240" y="0"/>
                </a:moveTo>
                <a:lnTo>
                  <a:pt x="5224992" y="0"/>
                </a:lnTo>
                <a:cubicBezTo>
                  <a:pt x="5224992" y="46875"/>
                  <a:pt x="5186992" y="84875"/>
                  <a:pt x="5140116" y="84875"/>
                </a:cubicBezTo>
                <a:cubicBezTo>
                  <a:pt x="5093240" y="84875"/>
                  <a:pt x="5055240" y="46875"/>
                  <a:pt x="5055240" y="0"/>
                </a:cubicBezTo>
                <a:close/>
                <a:moveTo>
                  <a:pt x="4212700" y="0"/>
                </a:moveTo>
                <a:lnTo>
                  <a:pt x="4382452" y="0"/>
                </a:lnTo>
                <a:cubicBezTo>
                  <a:pt x="4382452" y="46875"/>
                  <a:pt x="4344452" y="84875"/>
                  <a:pt x="4297576" y="84875"/>
                </a:cubicBezTo>
                <a:cubicBezTo>
                  <a:pt x="4250700" y="84875"/>
                  <a:pt x="4212700" y="46875"/>
                  <a:pt x="4212700" y="0"/>
                </a:cubicBezTo>
                <a:close/>
                <a:moveTo>
                  <a:pt x="3370160" y="0"/>
                </a:moveTo>
                <a:lnTo>
                  <a:pt x="3539912" y="0"/>
                </a:lnTo>
                <a:cubicBezTo>
                  <a:pt x="3539912" y="46875"/>
                  <a:pt x="3501912" y="84875"/>
                  <a:pt x="3455036" y="84875"/>
                </a:cubicBezTo>
                <a:cubicBezTo>
                  <a:pt x="3408160" y="84875"/>
                  <a:pt x="3370160" y="46875"/>
                  <a:pt x="3370160" y="0"/>
                </a:cubicBezTo>
                <a:close/>
                <a:moveTo>
                  <a:pt x="2527620" y="0"/>
                </a:moveTo>
                <a:lnTo>
                  <a:pt x="2697372" y="0"/>
                </a:lnTo>
                <a:cubicBezTo>
                  <a:pt x="2697372" y="46875"/>
                  <a:pt x="2659372" y="84875"/>
                  <a:pt x="2612496" y="84875"/>
                </a:cubicBezTo>
                <a:cubicBezTo>
                  <a:pt x="2565620" y="84875"/>
                  <a:pt x="2527620" y="46875"/>
                  <a:pt x="2527620" y="0"/>
                </a:cubicBezTo>
                <a:close/>
                <a:moveTo>
                  <a:pt x="1685080" y="0"/>
                </a:moveTo>
                <a:lnTo>
                  <a:pt x="1854832" y="0"/>
                </a:lnTo>
                <a:cubicBezTo>
                  <a:pt x="1854832" y="46875"/>
                  <a:pt x="1816832" y="84875"/>
                  <a:pt x="1769956" y="84875"/>
                </a:cubicBezTo>
                <a:cubicBezTo>
                  <a:pt x="1723080" y="84875"/>
                  <a:pt x="1685080" y="46875"/>
                  <a:pt x="1685080" y="0"/>
                </a:cubicBezTo>
                <a:close/>
                <a:moveTo>
                  <a:pt x="842540" y="0"/>
                </a:moveTo>
                <a:lnTo>
                  <a:pt x="1012292" y="0"/>
                </a:lnTo>
                <a:cubicBezTo>
                  <a:pt x="1012292" y="46875"/>
                  <a:pt x="974292" y="84875"/>
                  <a:pt x="927416" y="84875"/>
                </a:cubicBezTo>
                <a:cubicBezTo>
                  <a:pt x="880540" y="84875"/>
                  <a:pt x="842540" y="46875"/>
                  <a:pt x="842540" y="0"/>
                </a:cubicBezTo>
                <a:close/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1" name="Teardrop 3"/>
          <p:cNvSpPr/>
          <p:nvPr/>
        </p:nvSpPr>
        <p:spPr>
          <a:xfrm rot="5400000" flipH="1" flipV="1">
            <a:off x="64427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2" name="Teardrop 3"/>
          <p:cNvSpPr/>
          <p:nvPr/>
        </p:nvSpPr>
        <p:spPr>
          <a:xfrm rot="5400000" flipH="1" flipV="1">
            <a:off x="-148774" y="110381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3" name="Teardrop 3"/>
          <p:cNvSpPr/>
          <p:nvPr/>
        </p:nvSpPr>
        <p:spPr>
          <a:xfrm rot="5400000" flipH="1" flipV="1">
            <a:off x="13875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4" name="Teardrop 3"/>
          <p:cNvSpPr/>
          <p:nvPr/>
        </p:nvSpPr>
        <p:spPr>
          <a:xfrm rot="5400000" flipH="1" flipV="1">
            <a:off x="22300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5" name="Teardrop 3"/>
          <p:cNvSpPr/>
          <p:nvPr/>
        </p:nvSpPr>
        <p:spPr>
          <a:xfrm rot="5400000" flipH="1" flipV="1">
            <a:off x="30726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6" name="Teardrop 3"/>
          <p:cNvSpPr/>
          <p:nvPr/>
        </p:nvSpPr>
        <p:spPr>
          <a:xfrm rot="5400000" flipH="1" flipV="1">
            <a:off x="39151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7" name="Teardrop 3"/>
          <p:cNvSpPr/>
          <p:nvPr/>
        </p:nvSpPr>
        <p:spPr>
          <a:xfrm rot="5400000" flipH="1" flipV="1">
            <a:off x="47576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8" name="Teardrop 3"/>
          <p:cNvSpPr/>
          <p:nvPr/>
        </p:nvSpPr>
        <p:spPr>
          <a:xfrm rot="5400000" flipH="1" flipV="1">
            <a:off x="56002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9" name="Teardrop 3"/>
          <p:cNvSpPr/>
          <p:nvPr/>
        </p:nvSpPr>
        <p:spPr>
          <a:xfrm rot="5400000" flipH="1" flipV="1">
            <a:off x="81278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0" name="Teardrop 3"/>
          <p:cNvSpPr/>
          <p:nvPr/>
        </p:nvSpPr>
        <p:spPr>
          <a:xfrm rot="5400000" flipH="1" flipV="1">
            <a:off x="72853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1" name="Teardrop 3"/>
          <p:cNvSpPr/>
          <p:nvPr/>
        </p:nvSpPr>
        <p:spPr>
          <a:xfrm rot="5400000" flipH="1" flipV="1">
            <a:off x="8812306" y="1174559"/>
            <a:ext cx="489780" cy="173608"/>
          </a:xfrm>
          <a:custGeom>
            <a:avLst/>
            <a:gdLst/>
            <a:ahLst/>
            <a:cxnLst/>
            <a:rect l="l" t="t" r="r" b="b"/>
            <a:pathLst>
              <a:path w="489780" h="173608">
                <a:moveTo>
                  <a:pt x="489780" y="159854"/>
                </a:moveTo>
                <a:lnTo>
                  <a:pt x="485976" y="173608"/>
                </a:lnTo>
                <a:lnTo>
                  <a:pt x="475131" y="173608"/>
                </a:lnTo>
                <a:cubicBezTo>
                  <a:pt x="477585" y="169211"/>
                  <a:pt x="477971" y="164422"/>
                  <a:pt x="477971" y="159544"/>
                </a:cubicBezTo>
                <a:cubicBezTo>
                  <a:pt x="477971" y="135634"/>
                  <a:pt x="468705" y="113887"/>
                  <a:pt x="453384" y="97876"/>
                </a:cubicBezTo>
                <a:lnTo>
                  <a:pt x="377652" y="173608"/>
                </a:lnTo>
                <a:lnTo>
                  <a:pt x="377561" y="173608"/>
                </a:lnTo>
                <a:lnTo>
                  <a:pt x="453339" y="97830"/>
                </a:lnTo>
                <a:cubicBezTo>
                  <a:pt x="437327" y="82509"/>
                  <a:pt x="415581" y="73244"/>
                  <a:pt x="391670" y="73244"/>
                </a:cubicBezTo>
                <a:cubicBezTo>
                  <a:pt x="341651" y="73244"/>
                  <a:pt x="301103" y="113792"/>
                  <a:pt x="301103" y="163811"/>
                </a:cubicBezTo>
                <a:lnTo>
                  <a:pt x="299830" y="173608"/>
                </a:lnTo>
                <a:lnTo>
                  <a:pt x="288634" y="173608"/>
                </a:lnTo>
                <a:cubicBezTo>
                  <a:pt x="289602" y="170367"/>
                  <a:pt x="289617" y="166907"/>
                  <a:pt x="289547" y="163248"/>
                </a:cubicBezTo>
                <a:cubicBezTo>
                  <a:pt x="289547" y="130228"/>
                  <a:pt x="305265" y="100880"/>
                  <a:pt x="329868" y="82592"/>
                </a:cubicBezTo>
                <a:cubicBezTo>
                  <a:pt x="326825" y="66091"/>
                  <a:pt x="318670" y="50477"/>
                  <a:pt x="305914" y="37722"/>
                </a:cubicBezTo>
                <a:cubicBezTo>
                  <a:pt x="289007" y="20815"/>
                  <a:pt x="267078" y="11989"/>
                  <a:pt x="244922" y="11501"/>
                </a:cubicBezTo>
                <a:lnTo>
                  <a:pt x="244922" y="96667"/>
                </a:lnTo>
                <a:lnTo>
                  <a:pt x="244858" y="96667"/>
                </a:lnTo>
                <a:lnTo>
                  <a:pt x="244858" y="11501"/>
                </a:lnTo>
                <a:cubicBezTo>
                  <a:pt x="222703" y="11990"/>
                  <a:pt x="200773" y="20815"/>
                  <a:pt x="183866" y="37722"/>
                </a:cubicBezTo>
                <a:cubicBezTo>
                  <a:pt x="171105" y="50483"/>
                  <a:pt x="162948" y="66105"/>
                  <a:pt x="159939" y="82613"/>
                </a:cubicBezTo>
                <a:cubicBezTo>
                  <a:pt x="184526" y="100902"/>
                  <a:pt x="200233" y="130241"/>
                  <a:pt x="200233" y="163248"/>
                </a:cubicBezTo>
                <a:lnTo>
                  <a:pt x="201368" y="173608"/>
                </a:lnTo>
                <a:lnTo>
                  <a:pt x="189949" y="173608"/>
                </a:lnTo>
                <a:cubicBezTo>
                  <a:pt x="188710" y="170302"/>
                  <a:pt x="188616" y="166986"/>
                  <a:pt x="188677" y="163811"/>
                </a:cubicBezTo>
                <a:cubicBezTo>
                  <a:pt x="188677" y="113792"/>
                  <a:pt x="148129" y="73244"/>
                  <a:pt x="98110" y="73244"/>
                </a:cubicBezTo>
                <a:cubicBezTo>
                  <a:pt x="74200" y="73244"/>
                  <a:pt x="52453" y="82510"/>
                  <a:pt x="36441" y="97831"/>
                </a:cubicBezTo>
                <a:lnTo>
                  <a:pt x="112218" y="173608"/>
                </a:lnTo>
                <a:lnTo>
                  <a:pt x="112128" y="173608"/>
                </a:lnTo>
                <a:lnTo>
                  <a:pt x="36396" y="97876"/>
                </a:lnTo>
                <a:cubicBezTo>
                  <a:pt x="21075" y="113887"/>
                  <a:pt x="11809" y="135634"/>
                  <a:pt x="11809" y="159544"/>
                </a:cubicBezTo>
                <a:lnTo>
                  <a:pt x="14649" y="173608"/>
                </a:lnTo>
                <a:lnTo>
                  <a:pt x="3810" y="173608"/>
                </a:lnTo>
                <a:cubicBezTo>
                  <a:pt x="332" y="169383"/>
                  <a:pt x="0" y="164657"/>
                  <a:pt x="0" y="159854"/>
                </a:cubicBezTo>
                <a:cubicBezTo>
                  <a:pt x="0" y="132604"/>
                  <a:pt x="10705" y="107854"/>
                  <a:pt x="28286" y="89721"/>
                </a:cubicBezTo>
                <a:lnTo>
                  <a:pt x="28286" y="89721"/>
                </a:lnTo>
                <a:cubicBezTo>
                  <a:pt x="46420" y="72140"/>
                  <a:pt x="71170" y="61435"/>
                  <a:pt x="98420" y="61435"/>
                </a:cubicBezTo>
                <a:cubicBezTo>
                  <a:pt x="117023" y="61435"/>
                  <a:pt x="134461" y="66424"/>
                  <a:pt x="149250" y="75515"/>
                </a:cubicBezTo>
                <a:cubicBezTo>
                  <a:pt x="153323" y="58635"/>
                  <a:pt x="162130" y="42758"/>
                  <a:pt x="175297" y="29591"/>
                </a:cubicBezTo>
                <a:cubicBezTo>
                  <a:pt x="194566" y="10322"/>
                  <a:pt x="219636" y="391"/>
                  <a:pt x="244890" y="0"/>
                </a:cubicBezTo>
                <a:lnTo>
                  <a:pt x="244890" y="0"/>
                </a:lnTo>
                <a:cubicBezTo>
                  <a:pt x="270144" y="391"/>
                  <a:pt x="295215" y="10322"/>
                  <a:pt x="314484" y="29591"/>
                </a:cubicBezTo>
                <a:cubicBezTo>
                  <a:pt x="327644" y="42751"/>
                  <a:pt x="336448" y="58618"/>
                  <a:pt x="340604" y="75474"/>
                </a:cubicBezTo>
                <a:cubicBezTo>
                  <a:pt x="355376" y="66408"/>
                  <a:pt x="372787" y="61434"/>
                  <a:pt x="391360" y="61434"/>
                </a:cubicBezTo>
                <a:cubicBezTo>
                  <a:pt x="418610" y="61434"/>
                  <a:pt x="443360" y="72140"/>
                  <a:pt x="461494" y="89721"/>
                </a:cubicBezTo>
                <a:cubicBezTo>
                  <a:pt x="479075" y="107854"/>
                  <a:pt x="489780" y="132604"/>
                  <a:pt x="489780" y="159854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2" name="Teardrop 3"/>
          <p:cNvSpPr/>
          <p:nvPr/>
        </p:nvSpPr>
        <p:spPr>
          <a:xfrm rot="5400000" flipH="1" flipV="1">
            <a:off x="5449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3" name="Oval 522"/>
          <p:cNvSpPr/>
          <p:nvPr/>
        </p:nvSpPr>
        <p:spPr>
          <a:xfrm>
            <a:off x="66645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4" name="Oval 523"/>
          <p:cNvSpPr/>
          <p:nvPr/>
        </p:nvSpPr>
        <p:spPr>
          <a:xfrm>
            <a:off x="7667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5" name="Oval 524"/>
          <p:cNvSpPr/>
          <p:nvPr/>
        </p:nvSpPr>
        <p:spPr>
          <a:xfrm>
            <a:off x="16092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6" name="Oval 525"/>
          <p:cNvSpPr/>
          <p:nvPr/>
        </p:nvSpPr>
        <p:spPr>
          <a:xfrm>
            <a:off x="24518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7" name="Oval 526"/>
          <p:cNvSpPr/>
          <p:nvPr/>
        </p:nvSpPr>
        <p:spPr>
          <a:xfrm>
            <a:off x="32943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8" name="Oval 527"/>
          <p:cNvSpPr/>
          <p:nvPr/>
        </p:nvSpPr>
        <p:spPr>
          <a:xfrm>
            <a:off x="41368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9" name="Oval 528"/>
          <p:cNvSpPr/>
          <p:nvPr/>
        </p:nvSpPr>
        <p:spPr>
          <a:xfrm>
            <a:off x="49794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0" name="Oval 529"/>
          <p:cNvSpPr/>
          <p:nvPr/>
        </p:nvSpPr>
        <p:spPr>
          <a:xfrm>
            <a:off x="58219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1" name="Oval 530"/>
          <p:cNvSpPr/>
          <p:nvPr/>
        </p:nvSpPr>
        <p:spPr>
          <a:xfrm>
            <a:off x="83495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2" name="Oval 531"/>
          <p:cNvSpPr/>
          <p:nvPr/>
        </p:nvSpPr>
        <p:spPr>
          <a:xfrm>
            <a:off x="75070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3" name="Teardrop 3"/>
          <p:cNvSpPr/>
          <p:nvPr/>
        </p:nvSpPr>
        <p:spPr>
          <a:xfrm rot="5400000" flipH="1" flipV="1">
            <a:off x="60211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4" name="Teardrop 3"/>
          <p:cNvSpPr/>
          <p:nvPr/>
        </p:nvSpPr>
        <p:spPr>
          <a:xfrm rot="5400000" flipH="1" flipV="1">
            <a:off x="9659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5" name="Teardrop 3"/>
          <p:cNvSpPr/>
          <p:nvPr/>
        </p:nvSpPr>
        <p:spPr>
          <a:xfrm rot="5400000" flipH="1" flipV="1">
            <a:off x="18084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6" name="Teardrop 3"/>
          <p:cNvSpPr/>
          <p:nvPr/>
        </p:nvSpPr>
        <p:spPr>
          <a:xfrm rot="5400000" flipH="1" flipV="1">
            <a:off x="26510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7" name="Teardrop 3"/>
          <p:cNvSpPr/>
          <p:nvPr/>
        </p:nvSpPr>
        <p:spPr>
          <a:xfrm rot="5400000" flipH="1" flipV="1">
            <a:off x="34935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8" name="Teardrop 3"/>
          <p:cNvSpPr/>
          <p:nvPr/>
        </p:nvSpPr>
        <p:spPr>
          <a:xfrm rot="5400000" flipH="1" flipV="1">
            <a:off x="43361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9" name="Teardrop 3"/>
          <p:cNvSpPr/>
          <p:nvPr/>
        </p:nvSpPr>
        <p:spPr>
          <a:xfrm rot="5400000" flipH="1" flipV="1">
            <a:off x="51786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0" name="Teardrop 3"/>
          <p:cNvSpPr/>
          <p:nvPr/>
        </p:nvSpPr>
        <p:spPr>
          <a:xfrm rot="5400000" flipH="1" flipV="1">
            <a:off x="77062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1" name="Teardrop 3"/>
          <p:cNvSpPr/>
          <p:nvPr/>
        </p:nvSpPr>
        <p:spPr>
          <a:xfrm rot="5400000" flipH="1" flipV="1">
            <a:off x="68637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2" name="Teardrop 3"/>
          <p:cNvSpPr/>
          <p:nvPr/>
        </p:nvSpPr>
        <p:spPr>
          <a:xfrm rot="5400000" flipH="1" flipV="1">
            <a:off x="85488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3" name="Teardrop 3"/>
          <p:cNvSpPr/>
          <p:nvPr/>
        </p:nvSpPr>
        <p:spPr>
          <a:xfrm rot="5400000" flipH="1" flipV="1">
            <a:off x="1234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4" name="Oval 543"/>
          <p:cNvSpPr/>
          <p:nvPr/>
        </p:nvSpPr>
        <p:spPr>
          <a:xfrm>
            <a:off x="70866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5" name="Oval 544"/>
          <p:cNvSpPr/>
          <p:nvPr/>
        </p:nvSpPr>
        <p:spPr>
          <a:xfrm>
            <a:off x="3463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6" name="Oval 545"/>
          <p:cNvSpPr/>
          <p:nvPr/>
        </p:nvSpPr>
        <p:spPr>
          <a:xfrm>
            <a:off x="11888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7" name="Oval 546"/>
          <p:cNvSpPr/>
          <p:nvPr/>
        </p:nvSpPr>
        <p:spPr>
          <a:xfrm>
            <a:off x="20314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8" name="Oval 547"/>
          <p:cNvSpPr/>
          <p:nvPr/>
        </p:nvSpPr>
        <p:spPr>
          <a:xfrm>
            <a:off x="28739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9" name="Oval 548"/>
          <p:cNvSpPr/>
          <p:nvPr/>
        </p:nvSpPr>
        <p:spPr>
          <a:xfrm>
            <a:off x="37164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0" name="Oval 549"/>
          <p:cNvSpPr/>
          <p:nvPr/>
        </p:nvSpPr>
        <p:spPr>
          <a:xfrm>
            <a:off x="45590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1" name="Oval 550"/>
          <p:cNvSpPr/>
          <p:nvPr/>
        </p:nvSpPr>
        <p:spPr>
          <a:xfrm>
            <a:off x="54015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2" name="Oval 551"/>
          <p:cNvSpPr/>
          <p:nvPr/>
        </p:nvSpPr>
        <p:spPr>
          <a:xfrm>
            <a:off x="62441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3" name="Oval 552"/>
          <p:cNvSpPr/>
          <p:nvPr/>
        </p:nvSpPr>
        <p:spPr>
          <a:xfrm>
            <a:off x="87717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4" name="Oval 553"/>
          <p:cNvSpPr/>
          <p:nvPr/>
        </p:nvSpPr>
        <p:spPr>
          <a:xfrm>
            <a:off x="79291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5" name="Teardrop 3"/>
          <p:cNvSpPr/>
          <p:nvPr/>
        </p:nvSpPr>
        <p:spPr>
          <a:xfrm rot="5400000" flipH="1" flipV="1">
            <a:off x="64427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6" name="Teardrop 3"/>
          <p:cNvSpPr/>
          <p:nvPr/>
        </p:nvSpPr>
        <p:spPr>
          <a:xfrm rot="5400000" flipH="1" flipV="1">
            <a:off x="-148774" y="1946410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7" name="Teardrop 3"/>
          <p:cNvSpPr/>
          <p:nvPr/>
        </p:nvSpPr>
        <p:spPr>
          <a:xfrm rot="5400000" flipH="1" flipV="1">
            <a:off x="13875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8" name="Teardrop 3"/>
          <p:cNvSpPr/>
          <p:nvPr/>
        </p:nvSpPr>
        <p:spPr>
          <a:xfrm rot="5400000" flipH="1" flipV="1">
            <a:off x="22300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9" name="Teardrop 3"/>
          <p:cNvSpPr/>
          <p:nvPr/>
        </p:nvSpPr>
        <p:spPr>
          <a:xfrm rot="5400000" flipH="1" flipV="1">
            <a:off x="30726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0" name="Teardrop 3"/>
          <p:cNvSpPr/>
          <p:nvPr/>
        </p:nvSpPr>
        <p:spPr>
          <a:xfrm rot="5400000" flipH="1" flipV="1">
            <a:off x="39151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1" name="Teardrop 3"/>
          <p:cNvSpPr/>
          <p:nvPr/>
        </p:nvSpPr>
        <p:spPr>
          <a:xfrm rot="5400000" flipH="1" flipV="1">
            <a:off x="47576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2" name="Teardrop 3"/>
          <p:cNvSpPr/>
          <p:nvPr/>
        </p:nvSpPr>
        <p:spPr>
          <a:xfrm rot="5400000" flipH="1" flipV="1">
            <a:off x="56002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3" name="Teardrop 3"/>
          <p:cNvSpPr/>
          <p:nvPr/>
        </p:nvSpPr>
        <p:spPr>
          <a:xfrm rot="5400000" flipH="1" flipV="1">
            <a:off x="81278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4" name="Teardrop 3"/>
          <p:cNvSpPr/>
          <p:nvPr/>
        </p:nvSpPr>
        <p:spPr>
          <a:xfrm rot="5400000" flipH="1" flipV="1">
            <a:off x="72853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5" name="Teardrop 3"/>
          <p:cNvSpPr/>
          <p:nvPr/>
        </p:nvSpPr>
        <p:spPr>
          <a:xfrm rot="5400000" flipH="1" flipV="1">
            <a:off x="8812306" y="2017156"/>
            <a:ext cx="489780" cy="173608"/>
          </a:xfrm>
          <a:custGeom>
            <a:avLst/>
            <a:gdLst/>
            <a:ahLst/>
            <a:cxnLst/>
            <a:rect l="l" t="t" r="r" b="b"/>
            <a:pathLst>
              <a:path w="489780" h="173608">
                <a:moveTo>
                  <a:pt x="489780" y="159854"/>
                </a:moveTo>
                <a:lnTo>
                  <a:pt x="485976" y="173608"/>
                </a:lnTo>
                <a:lnTo>
                  <a:pt x="475131" y="173608"/>
                </a:lnTo>
                <a:cubicBezTo>
                  <a:pt x="477585" y="169211"/>
                  <a:pt x="477971" y="164422"/>
                  <a:pt x="477971" y="159544"/>
                </a:cubicBezTo>
                <a:cubicBezTo>
                  <a:pt x="477971" y="135634"/>
                  <a:pt x="468705" y="113887"/>
                  <a:pt x="453384" y="97876"/>
                </a:cubicBezTo>
                <a:lnTo>
                  <a:pt x="377652" y="173608"/>
                </a:lnTo>
                <a:lnTo>
                  <a:pt x="377561" y="173608"/>
                </a:lnTo>
                <a:lnTo>
                  <a:pt x="453339" y="97830"/>
                </a:lnTo>
                <a:cubicBezTo>
                  <a:pt x="437327" y="82509"/>
                  <a:pt x="415581" y="73244"/>
                  <a:pt x="391670" y="73244"/>
                </a:cubicBezTo>
                <a:cubicBezTo>
                  <a:pt x="341651" y="73244"/>
                  <a:pt x="301103" y="113792"/>
                  <a:pt x="301103" y="163811"/>
                </a:cubicBezTo>
                <a:lnTo>
                  <a:pt x="299829" y="173608"/>
                </a:lnTo>
                <a:lnTo>
                  <a:pt x="288634" y="173608"/>
                </a:lnTo>
                <a:cubicBezTo>
                  <a:pt x="289602" y="170367"/>
                  <a:pt x="289617" y="166907"/>
                  <a:pt x="289547" y="163248"/>
                </a:cubicBezTo>
                <a:cubicBezTo>
                  <a:pt x="289547" y="130228"/>
                  <a:pt x="305265" y="100880"/>
                  <a:pt x="329868" y="82592"/>
                </a:cubicBezTo>
                <a:cubicBezTo>
                  <a:pt x="326825" y="66091"/>
                  <a:pt x="318670" y="50477"/>
                  <a:pt x="305914" y="37722"/>
                </a:cubicBezTo>
                <a:cubicBezTo>
                  <a:pt x="289007" y="20815"/>
                  <a:pt x="267078" y="11989"/>
                  <a:pt x="244922" y="11501"/>
                </a:cubicBezTo>
                <a:lnTo>
                  <a:pt x="244922" y="96667"/>
                </a:lnTo>
                <a:lnTo>
                  <a:pt x="244858" y="96667"/>
                </a:lnTo>
                <a:lnTo>
                  <a:pt x="244858" y="11501"/>
                </a:lnTo>
                <a:cubicBezTo>
                  <a:pt x="222703" y="11990"/>
                  <a:pt x="200774" y="20815"/>
                  <a:pt x="183866" y="37722"/>
                </a:cubicBezTo>
                <a:cubicBezTo>
                  <a:pt x="171105" y="50483"/>
                  <a:pt x="162948" y="66105"/>
                  <a:pt x="159939" y="82613"/>
                </a:cubicBezTo>
                <a:cubicBezTo>
                  <a:pt x="184526" y="100902"/>
                  <a:pt x="200233" y="130241"/>
                  <a:pt x="200233" y="163248"/>
                </a:cubicBezTo>
                <a:lnTo>
                  <a:pt x="201368" y="173608"/>
                </a:lnTo>
                <a:lnTo>
                  <a:pt x="189949" y="173608"/>
                </a:lnTo>
                <a:cubicBezTo>
                  <a:pt x="188710" y="170302"/>
                  <a:pt x="188616" y="166986"/>
                  <a:pt x="188677" y="163811"/>
                </a:cubicBezTo>
                <a:cubicBezTo>
                  <a:pt x="188677" y="113792"/>
                  <a:pt x="148129" y="73244"/>
                  <a:pt x="98110" y="73244"/>
                </a:cubicBezTo>
                <a:cubicBezTo>
                  <a:pt x="74200" y="73244"/>
                  <a:pt x="52453" y="82510"/>
                  <a:pt x="36441" y="97831"/>
                </a:cubicBezTo>
                <a:lnTo>
                  <a:pt x="112218" y="173608"/>
                </a:lnTo>
                <a:lnTo>
                  <a:pt x="112128" y="173608"/>
                </a:lnTo>
                <a:lnTo>
                  <a:pt x="36396" y="97876"/>
                </a:lnTo>
                <a:cubicBezTo>
                  <a:pt x="21075" y="113887"/>
                  <a:pt x="11809" y="135634"/>
                  <a:pt x="11809" y="159544"/>
                </a:cubicBezTo>
                <a:lnTo>
                  <a:pt x="14649" y="173608"/>
                </a:lnTo>
                <a:lnTo>
                  <a:pt x="3810" y="173608"/>
                </a:lnTo>
                <a:cubicBezTo>
                  <a:pt x="333" y="169383"/>
                  <a:pt x="0" y="164657"/>
                  <a:pt x="0" y="159854"/>
                </a:cubicBezTo>
                <a:cubicBezTo>
                  <a:pt x="0" y="132604"/>
                  <a:pt x="10706" y="107854"/>
                  <a:pt x="28286" y="89721"/>
                </a:cubicBezTo>
                <a:lnTo>
                  <a:pt x="28286" y="89721"/>
                </a:lnTo>
                <a:cubicBezTo>
                  <a:pt x="46420" y="72140"/>
                  <a:pt x="71170" y="61435"/>
                  <a:pt x="98420" y="61435"/>
                </a:cubicBezTo>
                <a:cubicBezTo>
                  <a:pt x="117023" y="61435"/>
                  <a:pt x="134461" y="66424"/>
                  <a:pt x="149250" y="75515"/>
                </a:cubicBezTo>
                <a:cubicBezTo>
                  <a:pt x="153323" y="58635"/>
                  <a:pt x="162130" y="42758"/>
                  <a:pt x="175297" y="29591"/>
                </a:cubicBezTo>
                <a:cubicBezTo>
                  <a:pt x="194566" y="10322"/>
                  <a:pt x="219636" y="391"/>
                  <a:pt x="244890" y="0"/>
                </a:cubicBezTo>
                <a:lnTo>
                  <a:pt x="244890" y="0"/>
                </a:lnTo>
                <a:cubicBezTo>
                  <a:pt x="270144" y="391"/>
                  <a:pt x="295215" y="10322"/>
                  <a:pt x="314484" y="29591"/>
                </a:cubicBezTo>
                <a:cubicBezTo>
                  <a:pt x="327644" y="42751"/>
                  <a:pt x="336448" y="58618"/>
                  <a:pt x="340604" y="75474"/>
                </a:cubicBezTo>
                <a:cubicBezTo>
                  <a:pt x="355376" y="66408"/>
                  <a:pt x="372787" y="61434"/>
                  <a:pt x="391360" y="61434"/>
                </a:cubicBezTo>
                <a:cubicBezTo>
                  <a:pt x="418610" y="61434"/>
                  <a:pt x="443360" y="72140"/>
                  <a:pt x="461494" y="89721"/>
                </a:cubicBezTo>
                <a:cubicBezTo>
                  <a:pt x="479075" y="107854"/>
                  <a:pt x="489780" y="132604"/>
                  <a:pt x="489780" y="159854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6" name="Teardrop 3"/>
          <p:cNvSpPr/>
          <p:nvPr/>
        </p:nvSpPr>
        <p:spPr>
          <a:xfrm rot="5400000" flipH="1" flipV="1">
            <a:off x="5449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7" name="Oval 566"/>
          <p:cNvSpPr/>
          <p:nvPr/>
        </p:nvSpPr>
        <p:spPr>
          <a:xfrm>
            <a:off x="66645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8" name="Oval 567"/>
          <p:cNvSpPr/>
          <p:nvPr/>
        </p:nvSpPr>
        <p:spPr>
          <a:xfrm>
            <a:off x="7667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9" name="Oval 568"/>
          <p:cNvSpPr/>
          <p:nvPr/>
        </p:nvSpPr>
        <p:spPr>
          <a:xfrm>
            <a:off x="16092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0" name="Oval 569"/>
          <p:cNvSpPr/>
          <p:nvPr/>
        </p:nvSpPr>
        <p:spPr>
          <a:xfrm>
            <a:off x="24518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1" name="Oval 570"/>
          <p:cNvSpPr/>
          <p:nvPr/>
        </p:nvSpPr>
        <p:spPr>
          <a:xfrm>
            <a:off x="32943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2" name="Oval 571"/>
          <p:cNvSpPr/>
          <p:nvPr/>
        </p:nvSpPr>
        <p:spPr>
          <a:xfrm>
            <a:off x="41368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3" name="Oval 572"/>
          <p:cNvSpPr/>
          <p:nvPr/>
        </p:nvSpPr>
        <p:spPr>
          <a:xfrm>
            <a:off x="49794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4" name="Oval 573"/>
          <p:cNvSpPr/>
          <p:nvPr/>
        </p:nvSpPr>
        <p:spPr>
          <a:xfrm>
            <a:off x="58219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5" name="Oval 574"/>
          <p:cNvSpPr/>
          <p:nvPr/>
        </p:nvSpPr>
        <p:spPr>
          <a:xfrm>
            <a:off x="83495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6" name="Oval 575"/>
          <p:cNvSpPr/>
          <p:nvPr/>
        </p:nvSpPr>
        <p:spPr>
          <a:xfrm>
            <a:off x="75070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7" name="Teardrop 3"/>
          <p:cNvSpPr/>
          <p:nvPr/>
        </p:nvSpPr>
        <p:spPr>
          <a:xfrm rot="5400000" flipH="1" flipV="1">
            <a:off x="60211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8" name="Teardrop 3"/>
          <p:cNvSpPr/>
          <p:nvPr/>
        </p:nvSpPr>
        <p:spPr>
          <a:xfrm rot="5400000" flipH="1" flipV="1">
            <a:off x="9659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9" name="Teardrop 3"/>
          <p:cNvSpPr/>
          <p:nvPr/>
        </p:nvSpPr>
        <p:spPr>
          <a:xfrm rot="5400000" flipH="1" flipV="1">
            <a:off x="18084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0" name="Teardrop 3"/>
          <p:cNvSpPr/>
          <p:nvPr/>
        </p:nvSpPr>
        <p:spPr>
          <a:xfrm rot="5400000" flipH="1" flipV="1">
            <a:off x="26510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1" name="Teardrop 3"/>
          <p:cNvSpPr/>
          <p:nvPr/>
        </p:nvSpPr>
        <p:spPr>
          <a:xfrm rot="5400000" flipH="1" flipV="1">
            <a:off x="34935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2" name="Teardrop 3"/>
          <p:cNvSpPr/>
          <p:nvPr/>
        </p:nvSpPr>
        <p:spPr>
          <a:xfrm rot="5400000" flipH="1" flipV="1">
            <a:off x="43361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3" name="Teardrop 3"/>
          <p:cNvSpPr/>
          <p:nvPr/>
        </p:nvSpPr>
        <p:spPr>
          <a:xfrm rot="5400000" flipH="1" flipV="1">
            <a:off x="51786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4" name="Teardrop 3"/>
          <p:cNvSpPr/>
          <p:nvPr/>
        </p:nvSpPr>
        <p:spPr>
          <a:xfrm rot="5400000" flipH="1" flipV="1">
            <a:off x="77062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5" name="Teardrop 3"/>
          <p:cNvSpPr/>
          <p:nvPr/>
        </p:nvSpPr>
        <p:spPr>
          <a:xfrm rot="5400000" flipH="1" flipV="1">
            <a:off x="68637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6" name="Teardrop 3"/>
          <p:cNvSpPr/>
          <p:nvPr/>
        </p:nvSpPr>
        <p:spPr>
          <a:xfrm rot="5400000" flipH="1" flipV="1">
            <a:off x="85488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7" name="Teardrop 3"/>
          <p:cNvSpPr/>
          <p:nvPr/>
        </p:nvSpPr>
        <p:spPr>
          <a:xfrm rot="5400000" flipH="1" flipV="1">
            <a:off x="1234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8" name="Oval 587"/>
          <p:cNvSpPr/>
          <p:nvPr/>
        </p:nvSpPr>
        <p:spPr>
          <a:xfrm>
            <a:off x="70866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9" name="Oval 588"/>
          <p:cNvSpPr/>
          <p:nvPr/>
        </p:nvSpPr>
        <p:spPr>
          <a:xfrm>
            <a:off x="3463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0" name="Oval 589"/>
          <p:cNvSpPr/>
          <p:nvPr/>
        </p:nvSpPr>
        <p:spPr>
          <a:xfrm>
            <a:off x="11888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1" name="Oval 590"/>
          <p:cNvSpPr/>
          <p:nvPr/>
        </p:nvSpPr>
        <p:spPr>
          <a:xfrm>
            <a:off x="20314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2" name="Oval 591"/>
          <p:cNvSpPr/>
          <p:nvPr/>
        </p:nvSpPr>
        <p:spPr>
          <a:xfrm>
            <a:off x="28739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3" name="Oval 592"/>
          <p:cNvSpPr/>
          <p:nvPr/>
        </p:nvSpPr>
        <p:spPr>
          <a:xfrm>
            <a:off x="37164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4" name="Oval 593"/>
          <p:cNvSpPr/>
          <p:nvPr/>
        </p:nvSpPr>
        <p:spPr>
          <a:xfrm>
            <a:off x="45590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5" name="Oval 594"/>
          <p:cNvSpPr/>
          <p:nvPr/>
        </p:nvSpPr>
        <p:spPr>
          <a:xfrm>
            <a:off x="54015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6" name="Oval 595"/>
          <p:cNvSpPr/>
          <p:nvPr/>
        </p:nvSpPr>
        <p:spPr>
          <a:xfrm>
            <a:off x="62441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7" name="Oval 596"/>
          <p:cNvSpPr/>
          <p:nvPr/>
        </p:nvSpPr>
        <p:spPr>
          <a:xfrm>
            <a:off x="87717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8" name="Oval 597"/>
          <p:cNvSpPr/>
          <p:nvPr/>
        </p:nvSpPr>
        <p:spPr>
          <a:xfrm>
            <a:off x="79291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9" name="Teardrop 3"/>
          <p:cNvSpPr/>
          <p:nvPr/>
        </p:nvSpPr>
        <p:spPr>
          <a:xfrm rot="5400000" flipH="1" flipV="1">
            <a:off x="64427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0" name="Teardrop 3"/>
          <p:cNvSpPr/>
          <p:nvPr/>
        </p:nvSpPr>
        <p:spPr>
          <a:xfrm rot="5400000" flipH="1" flipV="1">
            <a:off x="-148774" y="279508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1" name="Teardrop 3"/>
          <p:cNvSpPr/>
          <p:nvPr/>
        </p:nvSpPr>
        <p:spPr>
          <a:xfrm rot="5400000" flipH="1" flipV="1">
            <a:off x="13875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2" name="Teardrop 3"/>
          <p:cNvSpPr/>
          <p:nvPr/>
        </p:nvSpPr>
        <p:spPr>
          <a:xfrm rot="5400000" flipH="1" flipV="1">
            <a:off x="22300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3" name="Teardrop 3"/>
          <p:cNvSpPr/>
          <p:nvPr/>
        </p:nvSpPr>
        <p:spPr>
          <a:xfrm rot="5400000" flipH="1" flipV="1">
            <a:off x="30726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4" name="Teardrop 3"/>
          <p:cNvSpPr/>
          <p:nvPr/>
        </p:nvSpPr>
        <p:spPr>
          <a:xfrm rot="5400000" flipH="1" flipV="1">
            <a:off x="39151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5" name="Teardrop 3"/>
          <p:cNvSpPr/>
          <p:nvPr/>
        </p:nvSpPr>
        <p:spPr>
          <a:xfrm rot="5400000" flipH="1" flipV="1">
            <a:off x="47576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6" name="Teardrop 3"/>
          <p:cNvSpPr/>
          <p:nvPr/>
        </p:nvSpPr>
        <p:spPr>
          <a:xfrm rot="5400000" flipH="1" flipV="1">
            <a:off x="56002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7" name="Teardrop 3"/>
          <p:cNvSpPr/>
          <p:nvPr/>
        </p:nvSpPr>
        <p:spPr>
          <a:xfrm rot="5400000" flipH="1" flipV="1">
            <a:off x="81278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8" name="Teardrop 3"/>
          <p:cNvSpPr/>
          <p:nvPr/>
        </p:nvSpPr>
        <p:spPr>
          <a:xfrm rot="5400000" flipH="1" flipV="1">
            <a:off x="72853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9" name="Teardrop 3"/>
          <p:cNvSpPr/>
          <p:nvPr/>
        </p:nvSpPr>
        <p:spPr>
          <a:xfrm rot="5400000" flipH="1" flipV="1">
            <a:off x="8812306" y="2865829"/>
            <a:ext cx="489780" cy="173608"/>
          </a:xfrm>
          <a:custGeom>
            <a:avLst/>
            <a:gdLst/>
            <a:ahLst/>
            <a:cxnLst/>
            <a:rect l="l" t="t" r="r" b="b"/>
            <a:pathLst>
              <a:path w="489780" h="173608">
                <a:moveTo>
                  <a:pt x="489780" y="159854"/>
                </a:moveTo>
                <a:lnTo>
                  <a:pt x="485976" y="173608"/>
                </a:lnTo>
                <a:lnTo>
                  <a:pt x="475132" y="173608"/>
                </a:lnTo>
                <a:cubicBezTo>
                  <a:pt x="477585" y="169211"/>
                  <a:pt x="477971" y="164422"/>
                  <a:pt x="477971" y="159544"/>
                </a:cubicBezTo>
                <a:cubicBezTo>
                  <a:pt x="477971" y="135634"/>
                  <a:pt x="468705" y="113887"/>
                  <a:pt x="453384" y="97876"/>
                </a:cubicBezTo>
                <a:lnTo>
                  <a:pt x="377652" y="173608"/>
                </a:lnTo>
                <a:lnTo>
                  <a:pt x="377561" y="173608"/>
                </a:lnTo>
                <a:lnTo>
                  <a:pt x="453339" y="97830"/>
                </a:lnTo>
                <a:cubicBezTo>
                  <a:pt x="437327" y="82509"/>
                  <a:pt x="415581" y="73244"/>
                  <a:pt x="391670" y="73244"/>
                </a:cubicBezTo>
                <a:cubicBezTo>
                  <a:pt x="341652" y="73244"/>
                  <a:pt x="301103" y="113792"/>
                  <a:pt x="301103" y="163811"/>
                </a:cubicBezTo>
                <a:lnTo>
                  <a:pt x="299830" y="173608"/>
                </a:lnTo>
                <a:lnTo>
                  <a:pt x="288634" y="173608"/>
                </a:lnTo>
                <a:cubicBezTo>
                  <a:pt x="289602" y="170367"/>
                  <a:pt x="289617" y="166907"/>
                  <a:pt x="289547" y="163248"/>
                </a:cubicBezTo>
                <a:cubicBezTo>
                  <a:pt x="289547" y="130228"/>
                  <a:pt x="305265" y="100880"/>
                  <a:pt x="329868" y="82592"/>
                </a:cubicBezTo>
                <a:cubicBezTo>
                  <a:pt x="326825" y="66091"/>
                  <a:pt x="318670" y="50477"/>
                  <a:pt x="305914" y="37722"/>
                </a:cubicBezTo>
                <a:cubicBezTo>
                  <a:pt x="289007" y="20815"/>
                  <a:pt x="267078" y="11989"/>
                  <a:pt x="244922" y="11501"/>
                </a:cubicBezTo>
                <a:lnTo>
                  <a:pt x="244922" y="96667"/>
                </a:lnTo>
                <a:lnTo>
                  <a:pt x="244858" y="96667"/>
                </a:lnTo>
                <a:lnTo>
                  <a:pt x="244858" y="11501"/>
                </a:lnTo>
                <a:cubicBezTo>
                  <a:pt x="222703" y="11990"/>
                  <a:pt x="200774" y="20815"/>
                  <a:pt x="183866" y="37722"/>
                </a:cubicBezTo>
                <a:cubicBezTo>
                  <a:pt x="171105" y="50483"/>
                  <a:pt x="162948" y="66105"/>
                  <a:pt x="159939" y="82613"/>
                </a:cubicBezTo>
                <a:cubicBezTo>
                  <a:pt x="184526" y="100902"/>
                  <a:pt x="200233" y="130241"/>
                  <a:pt x="200233" y="163248"/>
                </a:cubicBezTo>
                <a:lnTo>
                  <a:pt x="201368" y="173608"/>
                </a:lnTo>
                <a:lnTo>
                  <a:pt x="189949" y="173608"/>
                </a:lnTo>
                <a:cubicBezTo>
                  <a:pt x="188710" y="170302"/>
                  <a:pt x="188616" y="166986"/>
                  <a:pt x="188677" y="163811"/>
                </a:cubicBezTo>
                <a:cubicBezTo>
                  <a:pt x="188677" y="113792"/>
                  <a:pt x="148129" y="73244"/>
                  <a:pt x="98110" y="73244"/>
                </a:cubicBezTo>
                <a:cubicBezTo>
                  <a:pt x="74200" y="73244"/>
                  <a:pt x="52453" y="82510"/>
                  <a:pt x="36441" y="97831"/>
                </a:cubicBezTo>
                <a:lnTo>
                  <a:pt x="112218" y="173608"/>
                </a:lnTo>
                <a:lnTo>
                  <a:pt x="112128" y="173608"/>
                </a:lnTo>
                <a:lnTo>
                  <a:pt x="36396" y="97876"/>
                </a:lnTo>
                <a:cubicBezTo>
                  <a:pt x="21075" y="113887"/>
                  <a:pt x="11809" y="135634"/>
                  <a:pt x="11809" y="159544"/>
                </a:cubicBezTo>
                <a:lnTo>
                  <a:pt x="14649" y="173608"/>
                </a:lnTo>
                <a:lnTo>
                  <a:pt x="3810" y="173608"/>
                </a:lnTo>
                <a:cubicBezTo>
                  <a:pt x="333" y="169383"/>
                  <a:pt x="0" y="164657"/>
                  <a:pt x="0" y="159854"/>
                </a:cubicBezTo>
                <a:cubicBezTo>
                  <a:pt x="0" y="132604"/>
                  <a:pt x="10706" y="107854"/>
                  <a:pt x="28286" y="89721"/>
                </a:cubicBezTo>
                <a:lnTo>
                  <a:pt x="28286" y="89721"/>
                </a:lnTo>
                <a:cubicBezTo>
                  <a:pt x="46420" y="72140"/>
                  <a:pt x="71170" y="61435"/>
                  <a:pt x="98420" y="61435"/>
                </a:cubicBezTo>
                <a:cubicBezTo>
                  <a:pt x="117023" y="61435"/>
                  <a:pt x="134461" y="66424"/>
                  <a:pt x="149250" y="75515"/>
                </a:cubicBezTo>
                <a:cubicBezTo>
                  <a:pt x="153323" y="58635"/>
                  <a:pt x="162130" y="42758"/>
                  <a:pt x="175297" y="29591"/>
                </a:cubicBezTo>
                <a:cubicBezTo>
                  <a:pt x="194566" y="10322"/>
                  <a:pt x="219636" y="391"/>
                  <a:pt x="244890" y="0"/>
                </a:cubicBezTo>
                <a:lnTo>
                  <a:pt x="244890" y="0"/>
                </a:lnTo>
                <a:cubicBezTo>
                  <a:pt x="270144" y="391"/>
                  <a:pt x="295215" y="10322"/>
                  <a:pt x="314484" y="29591"/>
                </a:cubicBezTo>
                <a:cubicBezTo>
                  <a:pt x="327644" y="42751"/>
                  <a:pt x="336448" y="58618"/>
                  <a:pt x="340604" y="75474"/>
                </a:cubicBezTo>
                <a:cubicBezTo>
                  <a:pt x="355376" y="66408"/>
                  <a:pt x="372787" y="61434"/>
                  <a:pt x="391360" y="61434"/>
                </a:cubicBezTo>
                <a:cubicBezTo>
                  <a:pt x="418611" y="61434"/>
                  <a:pt x="443360" y="72140"/>
                  <a:pt x="461494" y="89721"/>
                </a:cubicBezTo>
                <a:cubicBezTo>
                  <a:pt x="479075" y="107854"/>
                  <a:pt x="489780" y="132604"/>
                  <a:pt x="489780" y="159854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0" name="Teardrop 3"/>
          <p:cNvSpPr/>
          <p:nvPr/>
        </p:nvSpPr>
        <p:spPr>
          <a:xfrm rot="5400000" flipH="1" flipV="1">
            <a:off x="5449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1" name="Oval 610"/>
          <p:cNvSpPr/>
          <p:nvPr/>
        </p:nvSpPr>
        <p:spPr>
          <a:xfrm>
            <a:off x="66645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2" name="Oval 611"/>
          <p:cNvSpPr/>
          <p:nvPr/>
        </p:nvSpPr>
        <p:spPr>
          <a:xfrm>
            <a:off x="7667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3" name="Oval 612"/>
          <p:cNvSpPr/>
          <p:nvPr/>
        </p:nvSpPr>
        <p:spPr>
          <a:xfrm>
            <a:off x="16092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4" name="Oval 613"/>
          <p:cNvSpPr/>
          <p:nvPr/>
        </p:nvSpPr>
        <p:spPr>
          <a:xfrm>
            <a:off x="24518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5" name="Oval 614"/>
          <p:cNvSpPr/>
          <p:nvPr/>
        </p:nvSpPr>
        <p:spPr>
          <a:xfrm>
            <a:off x="32943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6" name="Oval 615"/>
          <p:cNvSpPr/>
          <p:nvPr/>
        </p:nvSpPr>
        <p:spPr>
          <a:xfrm>
            <a:off x="41368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7" name="Oval 616"/>
          <p:cNvSpPr/>
          <p:nvPr/>
        </p:nvSpPr>
        <p:spPr>
          <a:xfrm>
            <a:off x="49794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8" name="Oval 617"/>
          <p:cNvSpPr/>
          <p:nvPr/>
        </p:nvSpPr>
        <p:spPr>
          <a:xfrm>
            <a:off x="58219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9" name="Oval 618"/>
          <p:cNvSpPr/>
          <p:nvPr/>
        </p:nvSpPr>
        <p:spPr>
          <a:xfrm>
            <a:off x="83495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0" name="Oval 619"/>
          <p:cNvSpPr/>
          <p:nvPr/>
        </p:nvSpPr>
        <p:spPr>
          <a:xfrm>
            <a:off x="75070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1" name="Teardrop 3"/>
          <p:cNvSpPr/>
          <p:nvPr/>
        </p:nvSpPr>
        <p:spPr>
          <a:xfrm rot="5400000" flipH="1" flipV="1">
            <a:off x="60211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2" name="Teardrop 3"/>
          <p:cNvSpPr/>
          <p:nvPr/>
        </p:nvSpPr>
        <p:spPr>
          <a:xfrm rot="5400000" flipH="1" flipV="1">
            <a:off x="9659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3" name="Teardrop 3"/>
          <p:cNvSpPr/>
          <p:nvPr/>
        </p:nvSpPr>
        <p:spPr>
          <a:xfrm rot="5400000" flipH="1" flipV="1">
            <a:off x="18084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4" name="Teardrop 3"/>
          <p:cNvSpPr/>
          <p:nvPr/>
        </p:nvSpPr>
        <p:spPr>
          <a:xfrm rot="5400000" flipH="1" flipV="1">
            <a:off x="26510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5" name="Teardrop 3"/>
          <p:cNvSpPr/>
          <p:nvPr/>
        </p:nvSpPr>
        <p:spPr>
          <a:xfrm rot="5400000" flipH="1" flipV="1">
            <a:off x="34935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6" name="Teardrop 3"/>
          <p:cNvSpPr/>
          <p:nvPr/>
        </p:nvSpPr>
        <p:spPr>
          <a:xfrm rot="5400000" flipH="1" flipV="1">
            <a:off x="43361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7" name="Teardrop 3"/>
          <p:cNvSpPr/>
          <p:nvPr/>
        </p:nvSpPr>
        <p:spPr>
          <a:xfrm rot="5400000" flipH="1" flipV="1">
            <a:off x="51786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8" name="Teardrop 3"/>
          <p:cNvSpPr/>
          <p:nvPr/>
        </p:nvSpPr>
        <p:spPr>
          <a:xfrm rot="5400000" flipH="1" flipV="1">
            <a:off x="77062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9" name="Teardrop 3"/>
          <p:cNvSpPr/>
          <p:nvPr/>
        </p:nvSpPr>
        <p:spPr>
          <a:xfrm rot="5400000" flipH="1" flipV="1">
            <a:off x="68637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0" name="Teardrop 3"/>
          <p:cNvSpPr/>
          <p:nvPr/>
        </p:nvSpPr>
        <p:spPr>
          <a:xfrm rot="5400000" flipH="1" flipV="1">
            <a:off x="85488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1" name="Teardrop 3"/>
          <p:cNvSpPr/>
          <p:nvPr/>
        </p:nvSpPr>
        <p:spPr>
          <a:xfrm rot="5400000" flipH="1" flipV="1">
            <a:off x="1234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2" name="Oval 631"/>
          <p:cNvSpPr/>
          <p:nvPr/>
        </p:nvSpPr>
        <p:spPr>
          <a:xfrm>
            <a:off x="70866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3" name="Oval 632"/>
          <p:cNvSpPr/>
          <p:nvPr/>
        </p:nvSpPr>
        <p:spPr>
          <a:xfrm>
            <a:off x="3463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4" name="Oval 633"/>
          <p:cNvSpPr/>
          <p:nvPr/>
        </p:nvSpPr>
        <p:spPr>
          <a:xfrm>
            <a:off x="11888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5" name="Oval 634"/>
          <p:cNvSpPr/>
          <p:nvPr/>
        </p:nvSpPr>
        <p:spPr>
          <a:xfrm>
            <a:off x="20314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6" name="Oval 635"/>
          <p:cNvSpPr/>
          <p:nvPr/>
        </p:nvSpPr>
        <p:spPr>
          <a:xfrm>
            <a:off x="28739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7" name="Oval 636"/>
          <p:cNvSpPr/>
          <p:nvPr/>
        </p:nvSpPr>
        <p:spPr>
          <a:xfrm>
            <a:off x="37164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8" name="Oval 637"/>
          <p:cNvSpPr/>
          <p:nvPr/>
        </p:nvSpPr>
        <p:spPr>
          <a:xfrm>
            <a:off x="45590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9" name="Oval 638"/>
          <p:cNvSpPr/>
          <p:nvPr/>
        </p:nvSpPr>
        <p:spPr>
          <a:xfrm>
            <a:off x="54015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0" name="Oval 639"/>
          <p:cNvSpPr/>
          <p:nvPr/>
        </p:nvSpPr>
        <p:spPr>
          <a:xfrm>
            <a:off x="62441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1" name="Oval 640"/>
          <p:cNvSpPr/>
          <p:nvPr/>
        </p:nvSpPr>
        <p:spPr>
          <a:xfrm>
            <a:off x="87717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2" name="Oval 641"/>
          <p:cNvSpPr/>
          <p:nvPr/>
        </p:nvSpPr>
        <p:spPr>
          <a:xfrm>
            <a:off x="79291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3" name="Teardrop 3"/>
          <p:cNvSpPr/>
          <p:nvPr/>
        </p:nvSpPr>
        <p:spPr>
          <a:xfrm rot="5400000" flipH="1" flipV="1">
            <a:off x="64427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4" name="Teardrop 3"/>
          <p:cNvSpPr/>
          <p:nvPr/>
        </p:nvSpPr>
        <p:spPr>
          <a:xfrm rot="5400000" flipH="1" flipV="1">
            <a:off x="-148774" y="3639262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5" name="Teardrop 3"/>
          <p:cNvSpPr/>
          <p:nvPr/>
        </p:nvSpPr>
        <p:spPr>
          <a:xfrm rot="5400000" flipH="1" flipV="1">
            <a:off x="13875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6" name="Teardrop 3"/>
          <p:cNvSpPr/>
          <p:nvPr/>
        </p:nvSpPr>
        <p:spPr>
          <a:xfrm rot="5400000" flipH="1" flipV="1">
            <a:off x="22300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7" name="Teardrop 3"/>
          <p:cNvSpPr/>
          <p:nvPr/>
        </p:nvSpPr>
        <p:spPr>
          <a:xfrm rot="5400000" flipH="1" flipV="1">
            <a:off x="30726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8" name="Teardrop 3"/>
          <p:cNvSpPr/>
          <p:nvPr/>
        </p:nvSpPr>
        <p:spPr>
          <a:xfrm rot="5400000" flipH="1" flipV="1">
            <a:off x="39151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9" name="Teardrop 3"/>
          <p:cNvSpPr/>
          <p:nvPr/>
        </p:nvSpPr>
        <p:spPr>
          <a:xfrm rot="5400000" flipH="1" flipV="1">
            <a:off x="47576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0" name="Teardrop 3"/>
          <p:cNvSpPr/>
          <p:nvPr/>
        </p:nvSpPr>
        <p:spPr>
          <a:xfrm rot="5400000" flipH="1" flipV="1">
            <a:off x="56002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1" name="Teardrop 3"/>
          <p:cNvSpPr/>
          <p:nvPr/>
        </p:nvSpPr>
        <p:spPr>
          <a:xfrm rot="5400000" flipH="1" flipV="1">
            <a:off x="81278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2" name="Teardrop 3"/>
          <p:cNvSpPr/>
          <p:nvPr/>
        </p:nvSpPr>
        <p:spPr>
          <a:xfrm rot="5400000" flipH="1" flipV="1">
            <a:off x="72853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3" name="Teardrop 3"/>
          <p:cNvSpPr/>
          <p:nvPr/>
        </p:nvSpPr>
        <p:spPr>
          <a:xfrm rot="5400000" flipH="1" flipV="1">
            <a:off x="8812306" y="3710008"/>
            <a:ext cx="489780" cy="173608"/>
          </a:xfrm>
          <a:custGeom>
            <a:avLst/>
            <a:gdLst/>
            <a:ahLst/>
            <a:cxnLst/>
            <a:rect l="l" t="t" r="r" b="b"/>
            <a:pathLst>
              <a:path w="489780" h="173608">
                <a:moveTo>
                  <a:pt x="489780" y="159854"/>
                </a:moveTo>
                <a:lnTo>
                  <a:pt x="485976" y="173608"/>
                </a:lnTo>
                <a:lnTo>
                  <a:pt x="475132" y="173608"/>
                </a:lnTo>
                <a:cubicBezTo>
                  <a:pt x="477585" y="169211"/>
                  <a:pt x="477971" y="164422"/>
                  <a:pt x="477971" y="159544"/>
                </a:cubicBezTo>
                <a:cubicBezTo>
                  <a:pt x="477971" y="135634"/>
                  <a:pt x="468705" y="113887"/>
                  <a:pt x="453384" y="97876"/>
                </a:cubicBezTo>
                <a:lnTo>
                  <a:pt x="377652" y="173608"/>
                </a:lnTo>
                <a:lnTo>
                  <a:pt x="377561" y="173608"/>
                </a:lnTo>
                <a:lnTo>
                  <a:pt x="453339" y="97830"/>
                </a:lnTo>
                <a:cubicBezTo>
                  <a:pt x="437327" y="82509"/>
                  <a:pt x="415581" y="73244"/>
                  <a:pt x="391670" y="73244"/>
                </a:cubicBezTo>
                <a:cubicBezTo>
                  <a:pt x="341652" y="73244"/>
                  <a:pt x="301103" y="113792"/>
                  <a:pt x="301103" y="163811"/>
                </a:cubicBezTo>
                <a:lnTo>
                  <a:pt x="299830" y="173608"/>
                </a:lnTo>
                <a:lnTo>
                  <a:pt x="288634" y="173608"/>
                </a:lnTo>
                <a:cubicBezTo>
                  <a:pt x="289602" y="170367"/>
                  <a:pt x="289617" y="166907"/>
                  <a:pt x="289547" y="163248"/>
                </a:cubicBezTo>
                <a:cubicBezTo>
                  <a:pt x="289547" y="130228"/>
                  <a:pt x="305265" y="100880"/>
                  <a:pt x="329868" y="82592"/>
                </a:cubicBezTo>
                <a:cubicBezTo>
                  <a:pt x="326825" y="66091"/>
                  <a:pt x="318670" y="50477"/>
                  <a:pt x="305914" y="37722"/>
                </a:cubicBezTo>
                <a:cubicBezTo>
                  <a:pt x="289007" y="20815"/>
                  <a:pt x="267078" y="11989"/>
                  <a:pt x="244922" y="11501"/>
                </a:cubicBezTo>
                <a:lnTo>
                  <a:pt x="244922" y="96667"/>
                </a:lnTo>
                <a:lnTo>
                  <a:pt x="244858" y="96667"/>
                </a:lnTo>
                <a:lnTo>
                  <a:pt x="244858" y="11501"/>
                </a:lnTo>
                <a:cubicBezTo>
                  <a:pt x="222703" y="11990"/>
                  <a:pt x="200774" y="20815"/>
                  <a:pt x="183866" y="37722"/>
                </a:cubicBezTo>
                <a:cubicBezTo>
                  <a:pt x="171105" y="50483"/>
                  <a:pt x="162948" y="66105"/>
                  <a:pt x="159939" y="82613"/>
                </a:cubicBezTo>
                <a:cubicBezTo>
                  <a:pt x="184526" y="100902"/>
                  <a:pt x="200233" y="130241"/>
                  <a:pt x="200233" y="163248"/>
                </a:cubicBezTo>
                <a:lnTo>
                  <a:pt x="201368" y="173608"/>
                </a:lnTo>
                <a:lnTo>
                  <a:pt x="189949" y="173608"/>
                </a:lnTo>
                <a:cubicBezTo>
                  <a:pt x="188710" y="170302"/>
                  <a:pt x="188616" y="166986"/>
                  <a:pt x="188677" y="163811"/>
                </a:cubicBezTo>
                <a:cubicBezTo>
                  <a:pt x="188677" y="113792"/>
                  <a:pt x="148129" y="73244"/>
                  <a:pt x="98110" y="73244"/>
                </a:cubicBezTo>
                <a:cubicBezTo>
                  <a:pt x="74200" y="73244"/>
                  <a:pt x="52453" y="82510"/>
                  <a:pt x="36441" y="97831"/>
                </a:cubicBezTo>
                <a:lnTo>
                  <a:pt x="112218" y="173608"/>
                </a:lnTo>
                <a:lnTo>
                  <a:pt x="112128" y="173608"/>
                </a:lnTo>
                <a:lnTo>
                  <a:pt x="36396" y="97876"/>
                </a:lnTo>
                <a:cubicBezTo>
                  <a:pt x="21075" y="113887"/>
                  <a:pt x="11809" y="135634"/>
                  <a:pt x="11809" y="159544"/>
                </a:cubicBezTo>
                <a:lnTo>
                  <a:pt x="14649" y="173608"/>
                </a:lnTo>
                <a:lnTo>
                  <a:pt x="3810" y="173608"/>
                </a:lnTo>
                <a:cubicBezTo>
                  <a:pt x="333" y="169383"/>
                  <a:pt x="0" y="164657"/>
                  <a:pt x="0" y="159854"/>
                </a:cubicBezTo>
                <a:cubicBezTo>
                  <a:pt x="0" y="132604"/>
                  <a:pt x="10706" y="107854"/>
                  <a:pt x="28286" y="89721"/>
                </a:cubicBezTo>
                <a:lnTo>
                  <a:pt x="28286" y="89721"/>
                </a:lnTo>
                <a:cubicBezTo>
                  <a:pt x="46420" y="72140"/>
                  <a:pt x="71170" y="61435"/>
                  <a:pt x="98420" y="61435"/>
                </a:cubicBezTo>
                <a:cubicBezTo>
                  <a:pt x="117023" y="61435"/>
                  <a:pt x="134461" y="66424"/>
                  <a:pt x="149250" y="75515"/>
                </a:cubicBezTo>
                <a:cubicBezTo>
                  <a:pt x="153323" y="58635"/>
                  <a:pt x="162130" y="42758"/>
                  <a:pt x="175297" y="29591"/>
                </a:cubicBezTo>
                <a:cubicBezTo>
                  <a:pt x="194566" y="10322"/>
                  <a:pt x="219636" y="391"/>
                  <a:pt x="244890" y="0"/>
                </a:cubicBezTo>
                <a:lnTo>
                  <a:pt x="244890" y="0"/>
                </a:lnTo>
                <a:cubicBezTo>
                  <a:pt x="270144" y="391"/>
                  <a:pt x="295215" y="10322"/>
                  <a:pt x="314484" y="29591"/>
                </a:cubicBezTo>
                <a:cubicBezTo>
                  <a:pt x="327644" y="42751"/>
                  <a:pt x="336448" y="58618"/>
                  <a:pt x="340604" y="75474"/>
                </a:cubicBezTo>
                <a:cubicBezTo>
                  <a:pt x="355376" y="66408"/>
                  <a:pt x="372787" y="61434"/>
                  <a:pt x="391360" y="61434"/>
                </a:cubicBezTo>
                <a:cubicBezTo>
                  <a:pt x="418611" y="61434"/>
                  <a:pt x="443360" y="72140"/>
                  <a:pt x="461494" y="89721"/>
                </a:cubicBezTo>
                <a:cubicBezTo>
                  <a:pt x="479075" y="107854"/>
                  <a:pt x="489780" y="132604"/>
                  <a:pt x="489780" y="159854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4" name="Teardrop 3"/>
          <p:cNvSpPr/>
          <p:nvPr/>
        </p:nvSpPr>
        <p:spPr>
          <a:xfrm rot="5400000" flipH="1" flipV="1">
            <a:off x="5449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5" name="Oval 654"/>
          <p:cNvSpPr/>
          <p:nvPr/>
        </p:nvSpPr>
        <p:spPr>
          <a:xfrm>
            <a:off x="66645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6" name="Oval 655"/>
          <p:cNvSpPr/>
          <p:nvPr/>
        </p:nvSpPr>
        <p:spPr>
          <a:xfrm>
            <a:off x="7667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7" name="Oval 656"/>
          <p:cNvSpPr/>
          <p:nvPr/>
        </p:nvSpPr>
        <p:spPr>
          <a:xfrm>
            <a:off x="16092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8" name="Oval 657"/>
          <p:cNvSpPr/>
          <p:nvPr/>
        </p:nvSpPr>
        <p:spPr>
          <a:xfrm>
            <a:off x="24518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9" name="Oval 658"/>
          <p:cNvSpPr/>
          <p:nvPr/>
        </p:nvSpPr>
        <p:spPr>
          <a:xfrm>
            <a:off x="32943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0" name="Oval 659"/>
          <p:cNvSpPr/>
          <p:nvPr/>
        </p:nvSpPr>
        <p:spPr>
          <a:xfrm>
            <a:off x="41368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1" name="Oval 660"/>
          <p:cNvSpPr/>
          <p:nvPr/>
        </p:nvSpPr>
        <p:spPr>
          <a:xfrm>
            <a:off x="49794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2" name="Oval 661"/>
          <p:cNvSpPr/>
          <p:nvPr/>
        </p:nvSpPr>
        <p:spPr>
          <a:xfrm>
            <a:off x="58219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3" name="Oval 662"/>
          <p:cNvSpPr/>
          <p:nvPr/>
        </p:nvSpPr>
        <p:spPr>
          <a:xfrm>
            <a:off x="83495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4" name="Oval 663"/>
          <p:cNvSpPr/>
          <p:nvPr/>
        </p:nvSpPr>
        <p:spPr>
          <a:xfrm>
            <a:off x="75070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5" name="Teardrop 3"/>
          <p:cNvSpPr/>
          <p:nvPr/>
        </p:nvSpPr>
        <p:spPr>
          <a:xfrm rot="5400000" flipH="1" flipV="1">
            <a:off x="60211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6" name="Teardrop 3"/>
          <p:cNvSpPr/>
          <p:nvPr/>
        </p:nvSpPr>
        <p:spPr>
          <a:xfrm rot="5400000" flipH="1" flipV="1">
            <a:off x="9659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7" name="Teardrop 3"/>
          <p:cNvSpPr/>
          <p:nvPr/>
        </p:nvSpPr>
        <p:spPr>
          <a:xfrm rot="5400000" flipH="1" flipV="1">
            <a:off x="18084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8" name="Teardrop 3"/>
          <p:cNvSpPr/>
          <p:nvPr/>
        </p:nvSpPr>
        <p:spPr>
          <a:xfrm rot="5400000" flipH="1" flipV="1">
            <a:off x="26510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9" name="Teardrop 3"/>
          <p:cNvSpPr/>
          <p:nvPr/>
        </p:nvSpPr>
        <p:spPr>
          <a:xfrm rot="5400000" flipH="1" flipV="1">
            <a:off x="34935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0" name="Teardrop 3"/>
          <p:cNvSpPr/>
          <p:nvPr/>
        </p:nvSpPr>
        <p:spPr>
          <a:xfrm rot="5400000" flipH="1" flipV="1">
            <a:off x="43361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1" name="Teardrop 3"/>
          <p:cNvSpPr/>
          <p:nvPr/>
        </p:nvSpPr>
        <p:spPr>
          <a:xfrm rot="5400000" flipH="1" flipV="1">
            <a:off x="51786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2" name="Teardrop 3"/>
          <p:cNvSpPr/>
          <p:nvPr/>
        </p:nvSpPr>
        <p:spPr>
          <a:xfrm rot="5400000" flipH="1" flipV="1">
            <a:off x="77062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3" name="Teardrop 3"/>
          <p:cNvSpPr/>
          <p:nvPr/>
        </p:nvSpPr>
        <p:spPr>
          <a:xfrm rot="5400000" flipH="1" flipV="1">
            <a:off x="68637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4" name="Teardrop 3"/>
          <p:cNvSpPr/>
          <p:nvPr/>
        </p:nvSpPr>
        <p:spPr>
          <a:xfrm rot="5400000" flipH="1" flipV="1">
            <a:off x="85488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5" name="Teardrop 3"/>
          <p:cNvSpPr/>
          <p:nvPr/>
        </p:nvSpPr>
        <p:spPr>
          <a:xfrm rot="5400000" flipH="1" flipV="1">
            <a:off x="1234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6" name="Oval 675"/>
          <p:cNvSpPr/>
          <p:nvPr/>
        </p:nvSpPr>
        <p:spPr>
          <a:xfrm>
            <a:off x="70866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7" name="Oval 676"/>
          <p:cNvSpPr/>
          <p:nvPr/>
        </p:nvSpPr>
        <p:spPr>
          <a:xfrm>
            <a:off x="3463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8" name="Oval 677"/>
          <p:cNvSpPr/>
          <p:nvPr/>
        </p:nvSpPr>
        <p:spPr>
          <a:xfrm>
            <a:off x="11888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9" name="Oval 678"/>
          <p:cNvSpPr/>
          <p:nvPr/>
        </p:nvSpPr>
        <p:spPr>
          <a:xfrm>
            <a:off x="20314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0" name="Oval 679"/>
          <p:cNvSpPr/>
          <p:nvPr/>
        </p:nvSpPr>
        <p:spPr>
          <a:xfrm>
            <a:off x="28739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1" name="Oval 680"/>
          <p:cNvSpPr/>
          <p:nvPr/>
        </p:nvSpPr>
        <p:spPr>
          <a:xfrm>
            <a:off x="37164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2" name="Oval 681"/>
          <p:cNvSpPr/>
          <p:nvPr/>
        </p:nvSpPr>
        <p:spPr>
          <a:xfrm>
            <a:off x="45590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3" name="Oval 682"/>
          <p:cNvSpPr/>
          <p:nvPr/>
        </p:nvSpPr>
        <p:spPr>
          <a:xfrm>
            <a:off x="54015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4" name="Oval 683"/>
          <p:cNvSpPr/>
          <p:nvPr/>
        </p:nvSpPr>
        <p:spPr>
          <a:xfrm>
            <a:off x="62441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5" name="Oval 684"/>
          <p:cNvSpPr/>
          <p:nvPr/>
        </p:nvSpPr>
        <p:spPr>
          <a:xfrm>
            <a:off x="87717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6" name="Oval 685"/>
          <p:cNvSpPr/>
          <p:nvPr/>
        </p:nvSpPr>
        <p:spPr>
          <a:xfrm>
            <a:off x="79291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7" name="Teardrop 3"/>
          <p:cNvSpPr/>
          <p:nvPr/>
        </p:nvSpPr>
        <p:spPr>
          <a:xfrm rot="5400000" flipH="1" flipV="1">
            <a:off x="663614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8" name="Teardrop 3"/>
          <p:cNvSpPr/>
          <p:nvPr/>
        </p:nvSpPr>
        <p:spPr>
          <a:xfrm rot="5400000" flipH="1" flipV="1">
            <a:off x="22905" y="4316257"/>
            <a:ext cx="232840" cy="278649"/>
          </a:xfrm>
          <a:custGeom>
            <a:avLst/>
            <a:gdLst/>
            <a:ahLst/>
            <a:cxnLst/>
            <a:rect l="l" t="t" r="r" b="b"/>
            <a:pathLst>
              <a:path w="232840" h="278649">
                <a:moveTo>
                  <a:pt x="232840" y="8776"/>
                </a:moveTo>
                <a:cubicBezTo>
                  <a:pt x="232449" y="34030"/>
                  <a:pt x="222519" y="59101"/>
                  <a:pt x="203250" y="78369"/>
                </a:cubicBezTo>
                <a:cubicBezTo>
                  <a:pt x="190082" y="91537"/>
                  <a:pt x="174206" y="100343"/>
                  <a:pt x="157326" y="104416"/>
                </a:cubicBezTo>
                <a:cubicBezTo>
                  <a:pt x="166417" y="119205"/>
                  <a:pt x="171406" y="136643"/>
                  <a:pt x="171406" y="155247"/>
                </a:cubicBezTo>
                <a:cubicBezTo>
                  <a:pt x="171406" y="182497"/>
                  <a:pt x="160701" y="207247"/>
                  <a:pt x="143120" y="225380"/>
                </a:cubicBezTo>
                <a:cubicBezTo>
                  <a:pt x="124986" y="242961"/>
                  <a:pt x="100237" y="253667"/>
                  <a:pt x="72986" y="253667"/>
                </a:cubicBezTo>
                <a:cubicBezTo>
                  <a:pt x="54383" y="253667"/>
                  <a:pt x="36945" y="248677"/>
                  <a:pt x="22156" y="239586"/>
                </a:cubicBezTo>
                <a:lnTo>
                  <a:pt x="0" y="278649"/>
                </a:lnTo>
                <a:lnTo>
                  <a:pt x="0" y="260595"/>
                </a:lnTo>
                <a:cubicBezTo>
                  <a:pt x="5973" y="252057"/>
                  <a:pt x="9654" y="242433"/>
                  <a:pt x="11467" y="232488"/>
                </a:cubicBezTo>
                <a:lnTo>
                  <a:pt x="0" y="218900"/>
                </a:lnTo>
                <a:lnTo>
                  <a:pt x="0" y="201603"/>
                </a:lnTo>
                <a:cubicBezTo>
                  <a:pt x="14950" y="226291"/>
                  <a:pt x="42305" y="241857"/>
                  <a:pt x="73296" y="241857"/>
                </a:cubicBezTo>
                <a:cubicBezTo>
                  <a:pt x="97207" y="241857"/>
                  <a:pt x="118953" y="232592"/>
                  <a:pt x="134965" y="217271"/>
                </a:cubicBezTo>
                <a:lnTo>
                  <a:pt x="0" y="82306"/>
                </a:lnTo>
                <a:lnTo>
                  <a:pt x="0" y="82216"/>
                </a:lnTo>
                <a:lnTo>
                  <a:pt x="135010" y="217225"/>
                </a:lnTo>
                <a:cubicBezTo>
                  <a:pt x="150331" y="201213"/>
                  <a:pt x="159597" y="179467"/>
                  <a:pt x="159597" y="155556"/>
                </a:cubicBezTo>
                <a:cubicBezTo>
                  <a:pt x="159597" y="105538"/>
                  <a:pt x="119048" y="64989"/>
                  <a:pt x="69030" y="64989"/>
                </a:cubicBezTo>
                <a:cubicBezTo>
                  <a:pt x="49952" y="65355"/>
                  <a:pt x="25806" y="60121"/>
                  <a:pt x="12948" y="46961"/>
                </a:cubicBezTo>
                <a:lnTo>
                  <a:pt x="0" y="66032"/>
                </a:lnTo>
                <a:lnTo>
                  <a:pt x="0" y="46474"/>
                </a:lnTo>
                <a:cubicBezTo>
                  <a:pt x="9193" y="32573"/>
                  <a:pt x="11853" y="16060"/>
                  <a:pt x="9334" y="0"/>
                </a:cubicBezTo>
                <a:lnTo>
                  <a:pt x="17529" y="0"/>
                </a:lnTo>
                <a:cubicBezTo>
                  <a:pt x="21671" y="11094"/>
                  <a:pt x="20740" y="22668"/>
                  <a:pt x="17673" y="33790"/>
                </a:cubicBezTo>
                <a:cubicBezTo>
                  <a:pt x="27631" y="50142"/>
                  <a:pt x="43609" y="53932"/>
                  <a:pt x="69593" y="53433"/>
                </a:cubicBezTo>
                <a:cubicBezTo>
                  <a:pt x="102600" y="53434"/>
                  <a:pt x="131938" y="69140"/>
                  <a:pt x="150227" y="93727"/>
                </a:cubicBezTo>
                <a:cubicBezTo>
                  <a:pt x="166735" y="90718"/>
                  <a:pt x="182357" y="82561"/>
                  <a:pt x="195118" y="69800"/>
                </a:cubicBezTo>
                <a:cubicBezTo>
                  <a:pt x="212026" y="52893"/>
                  <a:pt x="220851" y="30964"/>
                  <a:pt x="221339" y="8808"/>
                </a:cubicBezTo>
                <a:lnTo>
                  <a:pt x="136174" y="8808"/>
                </a:lnTo>
                <a:lnTo>
                  <a:pt x="136173" y="8744"/>
                </a:lnTo>
                <a:lnTo>
                  <a:pt x="221340" y="8744"/>
                </a:lnTo>
                <a:lnTo>
                  <a:pt x="219467" y="0"/>
                </a:lnTo>
                <a:lnTo>
                  <a:pt x="231012" y="0"/>
                </a:lnTo>
                <a:cubicBezTo>
                  <a:pt x="232616" y="2826"/>
                  <a:pt x="232794" y="5800"/>
                  <a:pt x="232840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9" name="Teardrop 3"/>
          <p:cNvSpPr/>
          <p:nvPr/>
        </p:nvSpPr>
        <p:spPr>
          <a:xfrm rot="5400000" flipH="1" flipV="1">
            <a:off x="15809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5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0" name="Teardrop 3"/>
          <p:cNvSpPr/>
          <p:nvPr/>
        </p:nvSpPr>
        <p:spPr>
          <a:xfrm rot="5400000" flipH="1" flipV="1">
            <a:off x="24234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1" name="Teardrop 3"/>
          <p:cNvSpPr/>
          <p:nvPr/>
        </p:nvSpPr>
        <p:spPr>
          <a:xfrm rot="5400000" flipH="1" flipV="1">
            <a:off x="326598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2" name="Teardrop 3"/>
          <p:cNvSpPr/>
          <p:nvPr/>
        </p:nvSpPr>
        <p:spPr>
          <a:xfrm rot="5400000" flipH="1" flipV="1">
            <a:off x="410852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3" name="Teardrop 3"/>
          <p:cNvSpPr/>
          <p:nvPr/>
        </p:nvSpPr>
        <p:spPr>
          <a:xfrm rot="5400000" flipH="1" flipV="1">
            <a:off x="495106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4" name="Teardrop 3"/>
          <p:cNvSpPr/>
          <p:nvPr/>
        </p:nvSpPr>
        <p:spPr>
          <a:xfrm rot="5400000" flipH="1" flipV="1">
            <a:off x="579360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5" name="Teardrop 3"/>
          <p:cNvSpPr/>
          <p:nvPr/>
        </p:nvSpPr>
        <p:spPr>
          <a:xfrm rot="5400000" flipH="1" flipV="1">
            <a:off x="832122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6" name="Teardrop 3"/>
          <p:cNvSpPr/>
          <p:nvPr/>
        </p:nvSpPr>
        <p:spPr>
          <a:xfrm rot="5400000" flipH="1" flipV="1">
            <a:off x="747868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7" name="Teardrop 3"/>
          <p:cNvSpPr/>
          <p:nvPr/>
        </p:nvSpPr>
        <p:spPr>
          <a:xfrm rot="5400000" flipH="1" flipV="1">
            <a:off x="8991444" y="4419445"/>
            <a:ext cx="171406" cy="133705"/>
          </a:xfrm>
          <a:custGeom>
            <a:avLst/>
            <a:gdLst/>
            <a:ahLst/>
            <a:cxnLst/>
            <a:rect l="l" t="t" r="r" b="b"/>
            <a:pathLst>
              <a:path w="171406" h="133705">
                <a:moveTo>
                  <a:pt x="171406" y="123429"/>
                </a:moveTo>
                <a:lnTo>
                  <a:pt x="168564" y="133705"/>
                </a:lnTo>
                <a:lnTo>
                  <a:pt x="157460" y="133705"/>
                </a:lnTo>
                <a:cubicBezTo>
                  <a:pt x="159382" y="130353"/>
                  <a:pt x="159597" y="126761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62756" y="133705"/>
                </a:lnTo>
                <a:lnTo>
                  <a:pt x="62665" y="133705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8" name="Teardrop 3"/>
          <p:cNvSpPr/>
          <p:nvPr/>
        </p:nvSpPr>
        <p:spPr>
          <a:xfrm rot="5400000" flipH="1" flipV="1">
            <a:off x="733383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8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9" name="Oval 1651"/>
          <p:cNvSpPr/>
          <p:nvPr/>
        </p:nvSpPr>
        <p:spPr>
          <a:xfrm>
            <a:off x="812619" y="4561319"/>
            <a:ext cx="7660836" cy="10682"/>
          </a:xfrm>
          <a:custGeom>
            <a:avLst/>
            <a:gdLst/>
            <a:ahLst/>
            <a:cxnLst/>
            <a:rect l="l" t="t" r="r" b="b"/>
            <a:pathLst>
              <a:path w="7660836" h="10682">
                <a:moveTo>
                  <a:pt x="7621848" y="0"/>
                </a:moveTo>
                <a:cubicBezTo>
                  <a:pt x="7636106" y="0"/>
                  <a:pt x="7649543" y="3516"/>
                  <a:pt x="7660836" y="10682"/>
                </a:cubicBezTo>
                <a:lnTo>
                  <a:pt x="7582860" y="10682"/>
                </a:lnTo>
                <a:cubicBezTo>
                  <a:pt x="7594153" y="3516"/>
                  <a:pt x="7607590" y="0"/>
                  <a:pt x="7621848" y="0"/>
                </a:cubicBezTo>
                <a:close/>
                <a:moveTo>
                  <a:pt x="6779308" y="0"/>
                </a:moveTo>
                <a:cubicBezTo>
                  <a:pt x="6793566" y="0"/>
                  <a:pt x="6807003" y="3516"/>
                  <a:pt x="6818296" y="10682"/>
                </a:cubicBezTo>
                <a:lnTo>
                  <a:pt x="6740320" y="10682"/>
                </a:lnTo>
                <a:cubicBezTo>
                  <a:pt x="6751613" y="3516"/>
                  <a:pt x="6765050" y="0"/>
                  <a:pt x="6779308" y="0"/>
                </a:cubicBezTo>
                <a:close/>
                <a:moveTo>
                  <a:pt x="5936768" y="0"/>
                </a:moveTo>
                <a:cubicBezTo>
                  <a:pt x="5951026" y="0"/>
                  <a:pt x="5964463" y="3516"/>
                  <a:pt x="5975757" y="10682"/>
                </a:cubicBezTo>
                <a:lnTo>
                  <a:pt x="5897780" y="10682"/>
                </a:lnTo>
                <a:cubicBezTo>
                  <a:pt x="5909073" y="3516"/>
                  <a:pt x="5922510" y="0"/>
                  <a:pt x="5936768" y="0"/>
                </a:cubicBezTo>
                <a:close/>
                <a:moveTo>
                  <a:pt x="5094228" y="0"/>
                </a:moveTo>
                <a:cubicBezTo>
                  <a:pt x="5108486" y="0"/>
                  <a:pt x="5121923" y="3516"/>
                  <a:pt x="5133217" y="10682"/>
                </a:cubicBezTo>
                <a:lnTo>
                  <a:pt x="5055240" y="10682"/>
                </a:lnTo>
                <a:cubicBezTo>
                  <a:pt x="5066533" y="3516"/>
                  <a:pt x="5079970" y="0"/>
                  <a:pt x="5094228" y="0"/>
                </a:cubicBezTo>
                <a:close/>
                <a:moveTo>
                  <a:pt x="4251688" y="0"/>
                </a:moveTo>
                <a:cubicBezTo>
                  <a:pt x="4265946" y="0"/>
                  <a:pt x="4279383" y="3516"/>
                  <a:pt x="4290676" y="10682"/>
                </a:cubicBezTo>
                <a:lnTo>
                  <a:pt x="4212700" y="10682"/>
                </a:lnTo>
                <a:cubicBezTo>
                  <a:pt x="4223993" y="3516"/>
                  <a:pt x="4237430" y="0"/>
                  <a:pt x="4251688" y="0"/>
                </a:cubicBezTo>
                <a:close/>
                <a:moveTo>
                  <a:pt x="3409148" y="0"/>
                </a:moveTo>
                <a:cubicBezTo>
                  <a:pt x="3423406" y="0"/>
                  <a:pt x="3436843" y="3516"/>
                  <a:pt x="3448136" y="10682"/>
                </a:cubicBezTo>
                <a:lnTo>
                  <a:pt x="3370160" y="10682"/>
                </a:lnTo>
                <a:cubicBezTo>
                  <a:pt x="3381453" y="3516"/>
                  <a:pt x="3394890" y="0"/>
                  <a:pt x="3409148" y="0"/>
                </a:cubicBezTo>
                <a:close/>
                <a:moveTo>
                  <a:pt x="2566608" y="0"/>
                </a:moveTo>
                <a:cubicBezTo>
                  <a:pt x="2580866" y="0"/>
                  <a:pt x="2594303" y="3516"/>
                  <a:pt x="2605596" y="10682"/>
                </a:cubicBezTo>
                <a:lnTo>
                  <a:pt x="2527620" y="10682"/>
                </a:lnTo>
                <a:cubicBezTo>
                  <a:pt x="2538913" y="3516"/>
                  <a:pt x="2552350" y="0"/>
                  <a:pt x="2566608" y="0"/>
                </a:cubicBezTo>
                <a:close/>
                <a:moveTo>
                  <a:pt x="1724068" y="0"/>
                </a:moveTo>
                <a:cubicBezTo>
                  <a:pt x="1738326" y="0"/>
                  <a:pt x="1751763" y="3516"/>
                  <a:pt x="1763056" y="10682"/>
                </a:cubicBezTo>
                <a:lnTo>
                  <a:pt x="1685080" y="10682"/>
                </a:lnTo>
                <a:cubicBezTo>
                  <a:pt x="1696373" y="3516"/>
                  <a:pt x="1709810" y="0"/>
                  <a:pt x="1724068" y="0"/>
                </a:cubicBezTo>
                <a:close/>
                <a:moveTo>
                  <a:pt x="881528" y="0"/>
                </a:moveTo>
                <a:cubicBezTo>
                  <a:pt x="895786" y="0"/>
                  <a:pt x="909223" y="3516"/>
                  <a:pt x="920516" y="10682"/>
                </a:cubicBezTo>
                <a:lnTo>
                  <a:pt x="842540" y="10682"/>
                </a:lnTo>
                <a:cubicBezTo>
                  <a:pt x="853833" y="3516"/>
                  <a:pt x="867270" y="0"/>
                  <a:pt x="881528" y="0"/>
                </a:cubicBezTo>
                <a:close/>
                <a:moveTo>
                  <a:pt x="38988" y="0"/>
                </a:moveTo>
                <a:cubicBezTo>
                  <a:pt x="53246" y="0"/>
                  <a:pt x="66683" y="3516"/>
                  <a:pt x="77976" y="10682"/>
                </a:cubicBezTo>
                <a:lnTo>
                  <a:pt x="0" y="10682"/>
                </a:lnTo>
                <a:cubicBezTo>
                  <a:pt x="11293" y="3516"/>
                  <a:pt x="24730" y="0"/>
                  <a:pt x="389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0" name="Oval 699"/>
          <p:cNvSpPr/>
          <p:nvPr/>
        </p:nvSpPr>
        <p:spPr>
          <a:xfrm>
            <a:off x="71204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01" name="Oval 700"/>
          <p:cNvSpPr/>
          <p:nvPr/>
        </p:nvSpPr>
        <p:spPr>
          <a:xfrm>
            <a:off x="3774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02" name="Oval 701"/>
          <p:cNvSpPr/>
          <p:nvPr/>
        </p:nvSpPr>
        <p:spPr>
          <a:xfrm>
            <a:off x="12203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03" name="Oval 702"/>
          <p:cNvSpPr/>
          <p:nvPr/>
        </p:nvSpPr>
        <p:spPr>
          <a:xfrm>
            <a:off x="20632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04" name="Oval 703"/>
          <p:cNvSpPr/>
          <p:nvPr/>
        </p:nvSpPr>
        <p:spPr>
          <a:xfrm>
            <a:off x="29060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05" name="Oval 704"/>
          <p:cNvSpPr/>
          <p:nvPr/>
        </p:nvSpPr>
        <p:spPr>
          <a:xfrm>
            <a:off x="37489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06" name="Oval 705"/>
          <p:cNvSpPr/>
          <p:nvPr/>
        </p:nvSpPr>
        <p:spPr>
          <a:xfrm>
            <a:off x="45918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07" name="Oval 706"/>
          <p:cNvSpPr/>
          <p:nvPr/>
        </p:nvSpPr>
        <p:spPr>
          <a:xfrm>
            <a:off x="54347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08" name="Oval 707"/>
          <p:cNvSpPr/>
          <p:nvPr/>
        </p:nvSpPr>
        <p:spPr>
          <a:xfrm>
            <a:off x="62776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09" name="Oval 708"/>
          <p:cNvSpPr/>
          <p:nvPr/>
        </p:nvSpPr>
        <p:spPr>
          <a:xfrm>
            <a:off x="88062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10" name="Oval 709"/>
          <p:cNvSpPr/>
          <p:nvPr/>
        </p:nvSpPr>
        <p:spPr>
          <a:xfrm>
            <a:off x="79633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11" name="Oval 710"/>
          <p:cNvSpPr/>
          <p:nvPr/>
        </p:nvSpPr>
        <p:spPr>
          <a:xfrm>
            <a:off x="71204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12" name="Oval 711"/>
          <p:cNvSpPr/>
          <p:nvPr/>
        </p:nvSpPr>
        <p:spPr>
          <a:xfrm>
            <a:off x="3774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13" name="Oval 712"/>
          <p:cNvSpPr/>
          <p:nvPr/>
        </p:nvSpPr>
        <p:spPr>
          <a:xfrm>
            <a:off x="12203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14" name="Oval 713"/>
          <p:cNvSpPr/>
          <p:nvPr/>
        </p:nvSpPr>
        <p:spPr>
          <a:xfrm>
            <a:off x="20632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15" name="Oval 714"/>
          <p:cNvSpPr/>
          <p:nvPr/>
        </p:nvSpPr>
        <p:spPr>
          <a:xfrm>
            <a:off x="29060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16" name="Oval 715"/>
          <p:cNvSpPr/>
          <p:nvPr/>
        </p:nvSpPr>
        <p:spPr>
          <a:xfrm>
            <a:off x="37489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17" name="Oval 716"/>
          <p:cNvSpPr/>
          <p:nvPr/>
        </p:nvSpPr>
        <p:spPr>
          <a:xfrm>
            <a:off x="45918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18" name="Oval 717"/>
          <p:cNvSpPr/>
          <p:nvPr/>
        </p:nvSpPr>
        <p:spPr>
          <a:xfrm>
            <a:off x="54347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19" name="Oval 718"/>
          <p:cNvSpPr/>
          <p:nvPr/>
        </p:nvSpPr>
        <p:spPr>
          <a:xfrm>
            <a:off x="62776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20" name="Oval 719"/>
          <p:cNvSpPr/>
          <p:nvPr/>
        </p:nvSpPr>
        <p:spPr>
          <a:xfrm>
            <a:off x="88062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21" name="Oval 720"/>
          <p:cNvSpPr/>
          <p:nvPr/>
        </p:nvSpPr>
        <p:spPr>
          <a:xfrm>
            <a:off x="79633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22" name="Oval 721"/>
          <p:cNvSpPr/>
          <p:nvPr/>
        </p:nvSpPr>
        <p:spPr>
          <a:xfrm>
            <a:off x="71204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23" name="Oval 722"/>
          <p:cNvSpPr/>
          <p:nvPr/>
        </p:nvSpPr>
        <p:spPr>
          <a:xfrm>
            <a:off x="3774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24" name="Oval 723"/>
          <p:cNvSpPr/>
          <p:nvPr/>
        </p:nvSpPr>
        <p:spPr>
          <a:xfrm>
            <a:off x="12203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25" name="Oval 724"/>
          <p:cNvSpPr/>
          <p:nvPr/>
        </p:nvSpPr>
        <p:spPr>
          <a:xfrm>
            <a:off x="20632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26" name="Oval 725"/>
          <p:cNvSpPr/>
          <p:nvPr/>
        </p:nvSpPr>
        <p:spPr>
          <a:xfrm>
            <a:off x="29060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27" name="Oval 726"/>
          <p:cNvSpPr/>
          <p:nvPr/>
        </p:nvSpPr>
        <p:spPr>
          <a:xfrm>
            <a:off x="37489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28" name="Oval 727"/>
          <p:cNvSpPr/>
          <p:nvPr/>
        </p:nvSpPr>
        <p:spPr>
          <a:xfrm>
            <a:off x="45918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29" name="Oval 728"/>
          <p:cNvSpPr/>
          <p:nvPr/>
        </p:nvSpPr>
        <p:spPr>
          <a:xfrm>
            <a:off x="54347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30" name="Oval 729"/>
          <p:cNvSpPr/>
          <p:nvPr/>
        </p:nvSpPr>
        <p:spPr>
          <a:xfrm>
            <a:off x="62776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31" name="Oval 730"/>
          <p:cNvSpPr/>
          <p:nvPr/>
        </p:nvSpPr>
        <p:spPr>
          <a:xfrm>
            <a:off x="88062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32" name="Oval 731"/>
          <p:cNvSpPr/>
          <p:nvPr/>
        </p:nvSpPr>
        <p:spPr>
          <a:xfrm>
            <a:off x="79633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33" name="Oval 732"/>
          <p:cNvSpPr/>
          <p:nvPr/>
        </p:nvSpPr>
        <p:spPr>
          <a:xfrm>
            <a:off x="71204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34" name="Oval 733"/>
          <p:cNvSpPr/>
          <p:nvPr/>
        </p:nvSpPr>
        <p:spPr>
          <a:xfrm>
            <a:off x="3774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35" name="Oval 734"/>
          <p:cNvSpPr/>
          <p:nvPr/>
        </p:nvSpPr>
        <p:spPr>
          <a:xfrm>
            <a:off x="12203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36" name="Oval 735"/>
          <p:cNvSpPr/>
          <p:nvPr/>
        </p:nvSpPr>
        <p:spPr>
          <a:xfrm>
            <a:off x="20632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37" name="Oval 736"/>
          <p:cNvSpPr/>
          <p:nvPr/>
        </p:nvSpPr>
        <p:spPr>
          <a:xfrm>
            <a:off x="29060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38" name="Oval 737"/>
          <p:cNvSpPr/>
          <p:nvPr/>
        </p:nvSpPr>
        <p:spPr>
          <a:xfrm>
            <a:off x="37489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39" name="Oval 738"/>
          <p:cNvSpPr/>
          <p:nvPr/>
        </p:nvSpPr>
        <p:spPr>
          <a:xfrm>
            <a:off x="45918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40" name="Oval 739"/>
          <p:cNvSpPr/>
          <p:nvPr/>
        </p:nvSpPr>
        <p:spPr>
          <a:xfrm>
            <a:off x="54347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41" name="Oval 740"/>
          <p:cNvSpPr/>
          <p:nvPr/>
        </p:nvSpPr>
        <p:spPr>
          <a:xfrm>
            <a:off x="62776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42" name="Oval 741"/>
          <p:cNvSpPr/>
          <p:nvPr/>
        </p:nvSpPr>
        <p:spPr>
          <a:xfrm>
            <a:off x="88062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43" name="Oval 742"/>
          <p:cNvSpPr/>
          <p:nvPr/>
        </p:nvSpPr>
        <p:spPr>
          <a:xfrm>
            <a:off x="79633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44" name="Oval 743"/>
          <p:cNvSpPr/>
          <p:nvPr/>
        </p:nvSpPr>
        <p:spPr>
          <a:xfrm>
            <a:off x="71204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45" name="Oval 744"/>
          <p:cNvSpPr/>
          <p:nvPr/>
        </p:nvSpPr>
        <p:spPr>
          <a:xfrm>
            <a:off x="3774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46" name="Oval 745"/>
          <p:cNvSpPr/>
          <p:nvPr/>
        </p:nvSpPr>
        <p:spPr>
          <a:xfrm>
            <a:off x="12203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47" name="Oval 746"/>
          <p:cNvSpPr/>
          <p:nvPr/>
        </p:nvSpPr>
        <p:spPr>
          <a:xfrm>
            <a:off x="20632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48" name="Oval 747"/>
          <p:cNvSpPr/>
          <p:nvPr/>
        </p:nvSpPr>
        <p:spPr>
          <a:xfrm>
            <a:off x="29060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49" name="Oval 748"/>
          <p:cNvSpPr/>
          <p:nvPr/>
        </p:nvSpPr>
        <p:spPr>
          <a:xfrm>
            <a:off x="37489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50" name="Oval 749"/>
          <p:cNvSpPr/>
          <p:nvPr/>
        </p:nvSpPr>
        <p:spPr>
          <a:xfrm>
            <a:off x="45918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51" name="Oval 750"/>
          <p:cNvSpPr/>
          <p:nvPr/>
        </p:nvSpPr>
        <p:spPr>
          <a:xfrm>
            <a:off x="54347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52" name="Oval 751"/>
          <p:cNvSpPr/>
          <p:nvPr/>
        </p:nvSpPr>
        <p:spPr>
          <a:xfrm>
            <a:off x="62776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53" name="Oval 752"/>
          <p:cNvSpPr/>
          <p:nvPr/>
        </p:nvSpPr>
        <p:spPr>
          <a:xfrm>
            <a:off x="88062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54" name="Oval 753"/>
          <p:cNvSpPr/>
          <p:nvPr/>
        </p:nvSpPr>
        <p:spPr>
          <a:xfrm>
            <a:off x="79633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smtClean="0"/>
              <a:pPr/>
              <a:t>5/21/2019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614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984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386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643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420256"/>
            <a:ext cx="9144000" cy="3795497"/>
            <a:chOff x="0" y="420256"/>
            <a:chExt cx="12188952" cy="3795497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4215753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3794032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3372310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2950588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2528866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0" y="2107144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1685422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0" y="1263700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0" y="841978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420256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379"/>
          <p:cNvSpPr/>
          <p:nvPr/>
        </p:nvSpPr>
        <p:spPr>
          <a:xfrm rot="18900000" flipV="1">
            <a:off x="8146056" y="-427079"/>
            <a:ext cx="13716" cy="2816931"/>
          </a:xfrm>
          <a:custGeom>
            <a:avLst/>
            <a:gdLst/>
            <a:ahLst/>
            <a:cxnLst/>
            <a:rect l="l" t="t" r="r" b="b"/>
            <a:pathLst>
              <a:path w="13716" h="2816931">
                <a:moveTo>
                  <a:pt x="0" y="2816931"/>
                </a:moveTo>
                <a:lnTo>
                  <a:pt x="13716" y="2803216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56"/>
          <p:cNvSpPr/>
          <p:nvPr/>
        </p:nvSpPr>
        <p:spPr>
          <a:xfrm>
            <a:off x="1" y="0"/>
            <a:ext cx="8865825" cy="4572004"/>
          </a:xfrm>
          <a:custGeom>
            <a:avLst/>
            <a:gdLst/>
            <a:ahLst/>
            <a:cxnLst/>
            <a:rect l="l" t="t" r="r" b="b"/>
            <a:pathLst>
              <a:path w="8865825" h="4572004">
                <a:moveTo>
                  <a:pt x="5901406" y="4"/>
                </a:moveTo>
                <a:lnTo>
                  <a:pt x="5915122" y="4"/>
                </a:lnTo>
                <a:lnTo>
                  <a:pt x="5915122" y="4572004"/>
                </a:lnTo>
                <a:lnTo>
                  <a:pt x="5901406" y="4572004"/>
                </a:lnTo>
                <a:close/>
                <a:moveTo>
                  <a:pt x="5058348" y="3"/>
                </a:moveTo>
                <a:lnTo>
                  <a:pt x="5072064" y="3"/>
                </a:lnTo>
                <a:lnTo>
                  <a:pt x="5072064" y="4572003"/>
                </a:lnTo>
                <a:lnTo>
                  <a:pt x="5058348" y="4572003"/>
                </a:lnTo>
                <a:close/>
                <a:moveTo>
                  <a:pt x="6322935" y="2"/>
                </a:moveTo>
                <a:lnTo>
                  <a:pt x="6336651" y="2"/>
                </a:lnTo>
                <a:lnTo>
                  <a:pt x="6336651" y="4572002"/>
                </a:lnTo>
                <a:lnTo>
                  <a:pt x="6322935" y="4572002"/>
                </a:lnTo>
                <a:close/>
                <a:moveTo>
                  <a:pt x="5479877" y="2"/>
                </a:moveTo>
                <a:lnTo>
                  <a:pt x="5493593" y="2"/>
                </a:lnTo>
                <a:lnTo>
                  <a:pt x="5493593" y="4572002"/>
                </a:lnTo>
                <a:lnTo>
                  <a:pt x="5479877" y="4572002"/>
                </a:lnTo>
                <a:close/>
                <a:moveTo>
                  <a:pt x="4636819" y="2"/>
                </a:moveTo>
                <a:lnTo>
                  <a:pt x="4650535" y="2"/>
                </a:lnTo>
                <a:lnTo>
                  <a:pt x="4650535" y="4572002"/>
                </a:lnTo>
                <a:lnTo>
                  <a:pt x="4636819" y="4572002"/>
                </a:lnTo>
                <a:close/>
                <a:moveTo>
                  <a:pt x="4215290" y="2"/>
                </a:moveTo>
                <a:lnTo>
                  <a:pt x="4229006" y="2"/>
                </a:lnTo>
                <a:lnTo>
                  <a:pt x="4229006" y="4572002"/>
                </a:lnTo>
                <a:lnTo>
                  <a:pt x="4215290" y="4572002"/>
                </a:lnTo>
                <a:close/>
                <a:moveTo>
                  <a:pt x="421529" y="2"/>
                </a:moveTo>
                <a:lnTo>
                  <a:pt x="435245" y="2"/>
                </a:lnTo>
                <a:lnTo>
                  <a:pt x="435245" y="4572002"/>
                </a:lnTo>
                <a:lnTo>
                  <a:pt x="421529" y="4572002"/>
                </a:lnTo>
                <a:close/>
                <a:moveTo>
                  <a:pt x="0" y="2"/>
                </a:moveTo>
                <a:lnTo>
                  <a:pt x="13716" y="2"/>
                </a:lnTo>
                <a:lnTo>
                  <a:pt x="13716" y="4572002"/>
                </a:lnTo>
                <a:lnTo>
                  <a:pt x="0" y="4572002"/>
                </a:lnTo>
                <a:close/>
                <a:moveTo>
                  <a:pt x="3372232" y="1"/>
                </a:moveTo>
                <a:lnTo>
                  <a:pt x="3385948" y="1"/>
                </a:lnTo>
                <a:lnTo>
                  <a:pt x="3385948" y="4572001"/>
                </a:lnTo>
                <a:lnTo>
                  <a:pt x="3372232" y="4572001"/>
                </a:lnTo>
                <a:close/>
                <a:moveTo>
                  <a:pt x="8852109" y="0"/>
                </a:moveTo>
                <a:lnTo>
                  <a:pt x="8865825" y="0"/>
                </a:lnTo>
                <a:lnTo>
                  <a:pt x="8865825" y="4572000"/>
                </a:lnTo>
                <a:lnTo>
                  <a:pt x="8852109" y="4572000"/>
                </a:lnTo>
                <a:close/>
                <a:moveTo>
                  <a:pt x="8430580" y="0"/>
                </a:moveTo>
                <a:lnTo>
                  <a:pt x="8444296" y="0"/>
                </a:lnTo>
                <a:lnTo>
                  <a:pt x="8444296" y="4572000"/>
                </a:lnTo>
                <a:lnTo>
                  <a:pt x="8430580" y="4572000"/>
                </a:lnTo>
                <a:close/>
                <a:moveTo>
                  <a:pt x="8009051" y="0"/>
                </a:moveTo>
                <a:lnTo>
                  <a:pt x="8022767" y="0"/>
                </a:lnTo>
                <a:lnTo>
                  <a:pt x="8022767" y="4572000"/>
                </a:lnTo>
                <a:lnTo>
                  <a:pt x="8009051" y="4572000"/>
                </a:lnTo>
                <a:close/>
                <a:moveTo>
                  <a:pt x="7587522" y="0"/>
                </a:moveTo>
                <a:lnTo>
                  <a:pt x="7601238" y="0"/>
                </a:lnTo>
                <a:lnTo>
                  <a:pt x="7601238" y="4572000"/>
                </a:lnTo>
                <a:lnTo>
                  <a:pt x="7587522" y="4572000"/>
                </a:lnTo>
                <a:close/>
                <a:moveTo>
                  <a:pt x="7165993" y="0"/>
                </a:moveTo>
                <a:lnTo>
                  <a:pt x="7179709" y="0"/>
                </a:lnTo>
                <a:lnTo>
                  <a:pt x="7179709" y="4572000"/>
                </a:lnTo>
                <a:lnTo>
                  <a:pt x="7165993" y="4572000"/>
                </a:lnTo>
                <a:close/>
                <a:moveTo>
                  <a:pt x="6744464" y="0"/>
                </a:moveTo>
                <a:lnTo>
                  <a:pt x="6758180" y="0"/>
                </a:lnTo>
                <a:lnTo>
                  <a:pt x="6758180" y="4572000"/>
                </a:lnTo>
                <a:lnTo>
                  <a:pt x="6744464" y="4572000"/>
                </a:lnTo>
                <a:close/>
                <a:moveTo>
                  <a:pt x="3793761" y="0"/>
                </a:moveTo>
                <a:lnTo>
                  <a:pt x="3807477" y="0"/>
                </a:lnTo>
                <a:lnTo>
                  <a:pt x="3807477" y="4572000"/>
                </a:lnTo>
                <a:lnTo>
                  <a:pt x="3793761" y="4572000"/>
                </a:lnTo>
                <a:close/>
                <a:moveTo>
                  <a:pt x="2950703" y="0"/>
                </a:moveTo>
                <a:lnTo>
                  <a:pt x="2964419" y="0"/>
                </a:lnTo>
                <a:lnTo>
                  <a:pt x="2964419" y="4572000"/>
                </a:lnTo>
                <a:lnTo>
                  <a:pt x="2950703" y="4572000"/>
                </a:lnTo>
                <a:close/>
                <a:moveTo>
                  <a:pt x="2529174" y="0"/>
                </a:moveTo>
                <a:lnTo>
                  <a:pt x="2542890" y="0"/>
                </a:lnTo>
                <a:lnTo>
                  <a:pt x="2542890" y="4572000"/>
                </a:lnTo>
                <a:lnTo>
                  <a:pt x="2529174" y="4572000"/>
                </a:lnTo>
                <a:close/>
                <a:moveTo>
                  <a:pt x="2107645" y="0"/>
                </a:moveTo>
                <a:lnTo>
                  <a:pt x="2121361" y="0"/>
                </a:lnTo>
                <a:lnTo>
                  <a:pt x="2121361" y="4572000"/>
                </a:lnTo>
                <a:lnTo>
                  <a:pt x="2107645" y="4572000"/>
                </a:lnTo>
                <a:close/>
                <a:moveTo>
                  <a:pt x="1686116" y="0"/>
                </a:moveTo>
                <a:lnTo>
                  <a:pt x="1699832" y="0"/>
                </a:lnTo>
                <a:lnTo>
                  <a:pt x="1699832" y="4572000"/>
                </a:lnTo>
                <a:lnTo>
                  <a:pt x="1686116" y="4572000"/>
                </a:lnTo>
                <a:close/>
                <a:moveTo>
                  <a:pt x="1264587" y="0"/>
                </a:moveTo>
                <a:lnTo>
                  <a:pt x="1278303" y="0"/>
                </a:lnTo>
                <a:lnTo>
                  <a:pt x="1278303" y="4572000"/>
                </a:lnTo>
                <a:lnTo>
                  <a:pt x="1264587" y="4572000"/>
                </a:lnTo>
                <a:close/>
                <a:moveTo>
                  <a:pt x="843058" y="0"/>
                </a:moveTo>
                <a:lnTo>
                  <a:pt x="856774" y="0"/>
                </a:lnTo>
                <a:lnTo>
                  <a:pt x="856774" y="4572000"/>
                </a:lnTo>
                <a:lnTo>
                  <a:pt x="843058" y="457200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87"/>
          <p:cNvSpPr/>
          <p:nvPr/>
        </p:nvSpPr>
        <p:spPr>
          <a:xfrm rot="2700000">
            <a:off x="2311242" y="-967047"/>
            <a:ext cx="13716" cy="6570294"/>
          </a:xfrm>
          <a:custGeom>
            <a:avLst/>
            <a:gdLst/>
            <a:ahLst/>
            <a:cxnLst/>
            <a:rect l="l" t="t" r="r" b="b"/>
            <a:pathLst>
              <a:path w="13716" h="6570294">
                <a:moveTo>
                  <a:pt x="0" y="6556578"/>
                </a:moveTo>
                <a:lnTo>
                  <a:pt x="13716" y="6570294"/>
                </a:lnTo>
                <a:lnTo>
                  <a:pt x="13716" y="6570294"/>
                </a:lnTo>
                <a:lnTo>
                  <a:pt x="0" y="6556578"/>
                </a:lnTo>
                <a:close/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88"/>
          <p:cNvSpPr/>
          <p:nvPr/>
        </p:nvSpPr>
        <p:spPr>
          <a:xfrm rot="2700000">
            <a:off x="3186527" y="-953751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89"/>
          <p:cNvSpPr/>
          <p:nvPr/>
        </p:nvSpPr>
        <p:spPr>
          <a:xfrm rot="2700000">
            <a:off x="4029713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7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90"/>
          <p:cNvSpPr/>
          <p:nvPr/>
        </p:nvSpPr>
        <p:spPr>
          <a:xfrm rot="2700000">
            <a:off x="4872899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91"/>
          <p:cNvSpPr/>
          <p:nvPr/>
        </p:nvSpPr>
        <p:spPr>
          <a:xfrm rot="2700000">
            <a:off x="5716086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13716"/>
                </a:moveTo>
                <a:lnTo>
                  <a:pt x="13716" y="0"/>
                </a:lnTo>
                <a:lnTo>
                  <a:pt x="13716" y="6465785"/>
                </a:lnTo>
                <a:lnTo>
                  <a:pt x="0" y="647950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92"/>
          <p:cNvSpPr/>
          <p:nvPr/>
        </p:nvSpPr>
        <p:spPr>
          <a:xfrm rot="2700000">
            <a:off x="6559272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93"/>
          <p:cNvSpPr/>
          <p:nvPr/>
        </p:nvSpPr>
        <p:spPr>
          <a:xfrm rot="2700000">
            <a:off x="7126799" y="-278554"/>
            <a:ext cx="13716" cy="5699824"/>
          </a:xfrm>
          <a:custGeom>
            <a:avLst/>
            <a:gdLst/>
            <a:ahLst/>
            <a:cxnLst/>
            <a:rect l="l" t="t" r="r" b="b"/>
            <a:pathLst>
              <a:path w="13716" h="5699824">
                <a:moveTo>
                  <a:pt x="0" y="0"/>
                </a:moveTo>
                <a:lnTo>
                  <a:pt x="13716" y="13717"/>
                </a:lnTo>
                <a:lnTo>
                  <a:pt x="13716" y="5686109"/>
                </a:lnTo>
                <a:lnTo>
                  <a:pt x="1" y="569982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95"/>
          <p:cNvSpPr/>
          <p:nvPr/>
        </p:nvSpPr>
        <p:spPr>
          <a:xfrm rot="2700000">
            <a:off x="7969986" y="1747381"/>
            <a:ext cx="13716" cy="3314931"/>
          </a:xfrm>
          <a:custGeom>
            <a:avLst/>
            <a:gdLst/>
            <a:ahLst/>
            <a:cxnLst/>
            <a:rect l="l" t="t" r="r" b="b"/>
            <a:pathLst>
              <a:path w="13716" h="3314931">
                <a:moveTo>
                  <a:pt x="0" y="0"/>
                </a:moveTo>
                <a:lnTo>
                  <a:pt x="13716" y="13716"/>
                </a:lnTo>
                <a:lnTo>
                  <a:pt x="13716" y="3301215"/>
                </a:lnTo>
                <a:lnTo>
                  <a:pt x="0" y="331493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96"/>
          <p:cNvSpPr/>
          <p:nvPr/>
        </p:nvSpPr>
        <p:spPr>
          <a:xfrm rot="2700000">
            <a:off x="8391577" y="2765192"/>
            <a:ext cx="13716" cy="2122490"/>
          </a:xfrm>
          <a:custGeom>
            <a:avLst/>
            <a:gdLst/>
            <a:ahLst/>
            <a:cxnLst/>
            <a:rect l="l" t="t" r="r" b="b"/>
            <a:pathLst>
              <a:path w="13716" h="2122490">
                <a:moveTo>
                  <a:pt x="0" y="0"/>
                </a:moveTo>
                <a:lnTo>
                  <a:pt x="13716" y="13716"/>
                </a:lnTo>
                <a:lnTo>
                  <a:pt x="13716" y="2108774"/>
                </a:lnTo>
                <a:lnTo>
                  <a:pt x="0" y="212249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97"/>
          <p:cNvSpPr/>
          <p:nvPr/>
        </p:nvSpPr>
        <p:spPr>
          <a:xfrm rot="2700000">
            <a:off x="8813172" y="3783010"/>
            <a:ext cx="13717" cy="930041"/>
          </a:xfrm>
          <a:custGeom>
            <a:avLst/>
            <a:gdLst/>
            <a:ahLst/>
            <a:cxnLst/>
            <a:rect l="l" t="t" r="r" b="b"/>
            <a:pathLst>
              <a:path w="13717" h="930041">
                <a:moveTo>
                  <a:pt x="0" y="0"/>
                </a:moveTo>
                <a:lnTo>
                  <a:pt x="13717" y="13717"/>
                </a:lnTo>
                <a:lnTo>
                  <a:pt x="13717" y="916324"/>
                </a:lnTo>
                <a:lnTo>
                  <a:pt x="1" y="93004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Rectangle 102"/>
          <p:cNvSpPr/>
          <p:nvPr/>
        </p:nvSpPr>
        <p:spPr>
          <a:xfrm rot="2700000">
            <a:off x="203277" y="-93899"/>
            <a:ext cx="13716" cy="608068"/>
          </a:xfrm>
          <a:custGeom>
            <a:avLst/>
            <a:gdLst/>
            <a:ahLst/>
            <a:cxnLst/>
            <a:rect l="l" t="t" r="r" b="b"/>
            <a:pathLst>
              <a:path w="13716" h="608068">
                <a:moveTo>
                  <a:pt x="0" y="13716"/>
                </a:moveTo>
                <a:lnTo>
                  <a:pt x="13716" y="0"/>
                </a:lnTo>
                <a:lnTo>
                  <a:pt x="13716" y="608068"/>
                </a:lnTo>
                <a:lnTo>
                  <a:pt x="0" y="59435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" name="Rectangle 103"/>
          <p:cNvSpPr/>
          <p:nvPr/>
        </p:nvSpPr>
        <p:spPr>
          <a:xfrm rot="2700000">
            <a:off x="624870" y="-268529"/>
            <a:ext cx="13716" cy="1800514"/>
          </a:xfrm>
          <a:custGeom>
            <a:avLst/>
            <a:gdLst/>
            <a:ahLst/>
            <a:cxnLst/>
            <a:rect l="l" t="t" r="r" b="b"/>
            <a:pathLst>
              <a:path w="13716" h="1800514">
                <a:moveTo>
                  <a:pt x="0" y="13716"/>
                </a:moveTo>
                <a:lnTo>
                  <a:pt x="13716" y="0"/>
                </a:lnTo>
                <a:lnTo>
                  <a:pt x="13716" y="1800514"/>
                </a:lnTo>
                <a:lnTo>
                  <a:pt x="0" y="178679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104"/>
          <p:cNvSpPr/>
          <p:nvPr/>
        </p:nvSpPr>
        <p:spPr>
          <a:xfrm rot="2700000">
            <a:off x="1046463" y="-443158"/>
            <a:ext cx="13716" cy="2992958"/>
          </a:xfrm>
          <a:custGeom>
            <a:avLst/>
            <a:gdLst/>
            <a:ahLst/>
            <a:cxnLst/>
            <a:rect l="l" t="t" r="r" b="b"/>
            <a:pathLst>
              <a:path w="13716" h="2992958">
                <a:moveTo>
                  <a:pt x="0" y="13716"/>
                </a:moveTo>
                <a:lnTo>
                  <a:pt x="13716" y="0"/>
                </a:lnTo>
                <a:lnTo>
                  <a:pt x="13716" y="2992958"/>
                </a:lnTo>
                <a:lnTo>
                  <a:pt x="0" y="297924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" name="Rectangle 105"/>
          <p:cNvSpPr/>
          <p:nvPr/>
        </p:nvSpPr>
        <p:spPr>
          <a:xfrm rot="2700000">
            <a:off x="1468056" y="-617788"/>
            <a:ext cx="13716" cy="4185404"/>
          </a:xfrm>
          <a:custGeom>
            <a:avLst/>
            <a:gdLst/>
            <a:ahLst/>
            <a:cxnLst/>
            <a:rect l="l" t="t" r="r" b="b"/>
            <a:pathLst>
              <a:path w="13716" h="4185404">
                <a:moveTo>
                  <a:pt x="0" y="13716"/>
                </a:moveTo>
                <a:lnTo>
                  <a:pt x="13716" y="0"/>
                </a:lnTo>
                <a:lnTo>
                  <a:pt x="13716" y="4185404"/>
                </a:lnTo>
                <a:lnTo>
                  <a:pt x="0" y="417168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106"/>
          <p:cNvSpPr/>
          <p:nvPr/>
        </p:nvSpPr>
        <p:spPr>
          <a:xfrm rot="2700000">
            <a:off x="1889649" y="-792416"/>
            <a:ext cx="13716" cy="5377849"/>
          </a:xfrm>
          <a:custGeom>
            <a:avLst/>
            <a:gdLst/>
            <a:ahLst/>
            <a:cxnLst/>
            <a:rect l="l" t="t" r="r" b="b"/>
            <a:pathLst>
              <a:path w="13716" h="5377849">
                <a:moveTo>
                  <a:pt x="0" y="13716"/>
                </a:moveTo>
                <a:lnTo>
                  <a:pt x="13716" y="0"/>
                </a:lnTo>
                <a:lnTo>
                  <a:pt x="13716" y="5377849"/>
                </a:lnTo>
                <a:lnTo>
                  <a:pt x="0" y="536413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" name="Rectangle 148"/>
          <p:cNvSpPr/>
          <p:nvPr/>
        </p:nvSpPr>
        <p:spPr>
          <a:xfrm rot="18900000" flipV="1">
            <a:off x="2070569" y="-450209"/>
            <a:ext cx="13716" cy="5889566"/>
          </a:xfrm>
          <a:custGeom>
            <a:avLst/>
            <a:gdLst/>
            <a:ahLst/>
            <a:cxnLst/>
            <a:rect l="l" t="t" r="r" b="b"/>
            <a:pathLst>
              <a:path w="13716" h="5889566">
                <a:moveTo>
                  <a:pt x="13716" y="5889566"/>
                </a:moveTo>
                <a:lnTo>
                  <a:pt x="13716" y="0"/>
                </a:lnTo>
                <a:lnTo>
                  <a:pt x="0" y="13716"/>
                </a:lnTo>
                <a:lnTo>
                  <a:pt x="0" y="587585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Rectangle 323"/>
          <p:cNvSpPr/>
          <p:nvPr/>
        </p:nvSpPr>
        <p:spPr>
          <a:xfrm rot="18900000" flipV="1">
            <a:off x="1648976" y="567610"/>
            <a:ext cx="13716" cy="4697119"/>
          </a:xfrm>
          <a:custGeom>
            <a:avLst/>
            <a:gdLst/>
            <a:ahLst/>
            <a:cxnLst/>
            <a:rect l="l" t="t" r="r" b="b"/>
            <a:pathLst>
              <a:path w="13716" h="4697119">
                <a:moveTo>
                  <a:pt x="13716" y="4697119"/>
                </a:moveTo>
                <a:lnTo>
                  <a:pt x="13716" y="0"/>
                </a:lnTo>
                <a:lnTo>
                  <a:pt x="0" y="13716"/>
                </a:lnTo>
                <a:lnTo>
                  <a:pt x="0" y="46834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" name="Rectangle 324"/>
          <p:cNvSpPr/>
          <p:nvPr/>
        </p:nvSpPr>
        <p:spPr>
          <a:xfrm rot="18900000" flipV="1">
            <a:off x="1227383" y="1585424"/>
            <a:ext cx="13716" cy="3504674"/>
          </a:xfrm>
          <a:custGeom>
            <a:avLst/>
            <a:gdLst/>
            <a:ahLst/>
            <a:cxnLst/>
            <a:rect l="l" t="t" r="r" b="b"/>
            <a:pathLst>
              <a:path w="13716" h="3504674">
                <a:moveTo>
                  <a:pt x="13716" y="3504674"/>
                </a:moveTo>
                <a:lnTo>
                  <a:pt x="13716" y="0"/>
                </a:lnTo>
                <a:lnTo>
                  <a:pt x="0" y="13716"/>
                </a:lnTo>
                <a:lnTo>
                  <a:pt x="0" y="34909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" name="Rectangle 325"/>
          <p:cNvSpPr/>
          <p:nvPr/>
        </p:nvSpPr>
        <p:spPr>
          <a:xfrm rot="18900000" flipV="1">
            <a:off x="805790" y="2603242"/>
            <a:ext cx="13716" cy="2312226"/>
          </a:xfrm>
          <a:custGeom>
            <a:avLst/>
            <a:gdLst/>
            <a:ahLst/>
            <a:cxnLst/>
            <a:rect l="l" t="t" r="r" b="b"/>
            <a:pathLst>
              <a:path w="13716" h="2312226">
                <a:moveTo>
                  <a:pt x="13716" y="2312226"/>
                </a:moveTo>
                <a:lnTo>
                  <a:pt x="13716" y="0"/>
                </a:lnTo>
                <a:lnTo>
                  <a:pt x="0" y="13716"/>
                </a:lnTo>
                <a:lnTo>
                  <a:pt x="0" y="229851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" name="Rectangle 326"/>
          <p:cNvSpPr/>
          <p:nvPr/>
        </p:nvSpPr>
        <p:spPr>
          <a:xfrm rot="18900000" flipV="1">
            <a:off x="384198" y="3621057"/>
            <a:ext cx="13716" cy="1119782"/>
          </a:xfrm>
          <a:custGeom>
            <a:avLst/>
            <a:gdLst/>
            <a:ahLst/>
            <a:cxnLst/>
            <a:rect l="l" t="t" r="r" b="b"/>
            <a:pathLst>
              <a:path w="13716" h="1119782">
                <a:moveTo>
                  <a:pt x="13716" y="1119782"/>
                </a:moveTo>
                <a:lnTo>
                  <a:pt x="13716" y="0"/>
                </a:lnTo>
                <a:lnTo>
                  <a:pt x="0" y="13716"/>
                </a:lnTo>
                <a:lnTo>
                  <a:pt x="0" y="110606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Rectangle 371"/>
          <p:cNvSpPr/>
          <p:nvPr/>
        </p:nvSpPr>
        <p:spPr>
          <a:xfrm rot="18900000" flipV="1">
            <a:off x="2705180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" name="Rectangle 373"/>
          <p:cNvSpPr/>
          <p:nvPr/>
        </p:nvSpPr>
        <p:spPr>
          <a:xfrm rot="18900000" flipV="1">
            <a:off x="4391552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5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Rectangle 375"/>
          <p:cNvSpPr/>
          <p:nvPr/>
        </p:nvSpPr>
        <p:spPr>
          <a:xfrm rot="18900000" flipV="1">
            <a:off x="6077925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6479501"/>
                </a:moveTo>
                <a:lnTo>
                  <a:pt x="13716" y="6465785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" name="Rectangle 376"/>
          <p:cNvSpPr/>
          <p:nvPr/>
        </p:nvSpPr>
        <p:spPr>
          <a:xfrm rot="18900000" flipV="1">
            <a:off x="6881278" y="-950966"/>
            <a:ext cx="13716" cy="6394268"/>
          </a:xfrm>
          <a:custGeom>
            <a:avLst/>
            <a:gdLst/>
            <a:ahLst/>
            <a:cxnLst/>
            <a:rect l="l" t="t" r="r" b="b"/>
            <a:pathLst>
              <a:path w="13716" h="6394268">
                <a:moveTo>
                  <a:pt x="13716" y="6380553"/>
                </a:moveTo>
                <a:lnTo>
                  <a:pt x="13716" y="13716"/>
                </a:lnTo>
                <a:lnTo>
                  <a:pt x="0" y="0"/>
                </a:lnTo>
                <a:lnTo>
                  <a:pt x="0" y="639426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" name="Rectangle 377"/>
          <p:cNvSpPr/>
          <p:nvPr/>
        </p:nvSpPr>
        <p:spPr>
          <a:xfrm rot="18900000" flipV="1">
            <a:off x="7302869" y="-776336"/>
            <a:ext cx="13717" cy="5201823"/>
          </a:xfrm>
          <a:custGeom>
            <a:avLst/>
            <a:gdLst/>
            <a:ahLst/>
            <a:cxnLst/>
            <a:rect l="l" t="t" r="r" b="b"/>
            <a:pathLst>
              <a:path w="13717" h="5201823">
                <a:moveTo>
                  <a:pt x="1" y="5201823"/>
                </a:moveTo>
                <a:lnTo>
                  <a:pt x="13717" y="5188106"/>
                </a:lnTo>
                <a:lnTo>
                  <a:pt x="13717" y="1371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" name="Rectangle 378"/>
          <p:cNvSpPr/>
          <p:nvPr/>
        </p:nvSpPr>
        <p:spPr>
          <a:xfrm rot="18900000" flipV="1">
            <a:off x="7742935" y="-582310"/>
            <a:ext cx="13716" cy="4009378"/>
          </a:xfrm>
          <a:custGeom>
            <a:avLst/>
            <a:gdLst/>
            <a:ahLst/>
            <a:cxnLst/>
            <a:rect l="l" t="t" r="r" b="b"/>
            <a:pathLst>
              <a:path w="13716" h="4009378">
                <a:moveTo>
                  <a:pt x="13716" y="3995663"/>
                </a:moveTo>
                <a:lnTo>
                  <a:pt x="13716" y="13717"/>
                </a:lnTo>
                <a:lnTo>
                  <a:pt x="0" y="0"/>
                </a:lnTo>
                <a:lnTo>
                  <a:pt x="0" y="400937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" name="Rectangle 138"/>
          <p:cNvSpPr/>
          <p:nvPr/>
        </p:nvSpPr>
        <p:spPr>
          <a:xfrm rot="18900000" flipV="1">
            <a:off x="8567649" y="-252451"/>
            <a:ext cx="13715" cy="1624488"/>
          </a:xfrm>
          <a:custGeom>
            <a:avLst/>
            <a:gdLst/>
            <a:ahLst/>
            <a:cxnLst/>
            <a:rect l="l" t="t" r="r" b="b"/>
            <a:pathLst>
              <a:path w="13715" h="1624488">
                <a:moveTo>
                  <a:pt x="0" y="1624488"/>
                </a:moveTo>
                <a:lnTo>
                  <a:pt x="13715" y="1610773"/>
                </a:lnTo>
                <a:lnTo>
                  <a:pt x="13715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" name="Freeform 48"/>
          <p:cNvSpPr/>
          <p:nvPr/>
        </p:nvSpPr>
        <p:spPr>
          <a:xfrm rot="18900000" flipV="1">
            <a:off x="8989243" y="-77819"/>
            <a:ext cx="13715" cy="432040"/>
          </a:xfrm>
          <a:custGeom>
            <a:avLst/>
            <a:gdLst/>
            <a:ahLst/>
            <a:cxnLst/>
            <a:rect l="l" t="t" r="r" b="b"/>
            <a:pathLst>
              <a:path w="13715" h="432040">
                <a:moveTo>
                  <a:pt x="0" y="432040"/>
                </a:moveTo>
                <a:lnTo>
                  <a:pt x="13715" y="418325"/>
                </a:lnTo>
                <a:lnTo>
                  <a:pt x="13715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" name="Rectangle 372"/>
          <p:cNvSpPr/>
          <p:nvPr/>
        </p:nvSpPr>
        <p:spPr>
          <a:xfrm rot="18900000" flipV="1">
            <a:off x="3543517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0" y="6493219"/>
                </a:moveTo>
                <a:lnTo>
                  <a:pt x="13716" y="6479503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" name="Rectangle 374"/>
          <p:cNvSpPr/>
          <p:nvPr/>
        </p:nvSpPr>
        <p:spPr>
          <a:xfrm rot="18900000" flipV="1">
            <a:off x="5229889" y="-965458"/>
            <a:ext cx="13716" cy="6493220"/>
          </a:xfrm>
          <a:custGeom>
            <a:avLst/>
            <a:gdLst/>
            <a:ahLst/>
            <a:cxnLst/>
            <a:rect l="l" t="t" r="r" b="b"/>
            <a:pathLst>
              <a:path w="13716" h="6493220">
                <a:moveTo>
                  <a:pt x="0" y="6493220"/>
                </a:moveTo>
                <a:lnTo>
                  <a:pt x="13716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" name="Teardrop 3"/>
          <p:cNvSpPr/>
          <p:nvPr/>
        </p:nvSpPr>
        <p:spPr>
          <a:xfrm rot="5400000" flipH="1" flipV="1">
            <a:off x="64427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" name="Teardrop 3"/>
          <p:cNvSpPr/>
          <p:nvPr/>
        </p:nvSpPr>
        <p:spPr>
          <a:xfrm rot="5400000" flipH="1" flipV="1">
            <a:off x="-148774" y="258315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1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6" y="223846"/>
                </a:cubicBezTo>
                <a:lnTo>
                  <a:pt x="221347" y="232509"/>
                </a:lnTo>
                <a:cubicBezTo>
                  <a:pt x="224389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0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1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4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8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1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" name="Teardrop 3"/>
          <p:cNvSpPr/>
          <p:nvPr/>
        </p:nvSpPr>
        <p:spPr>
          <a:xfrm rot="5400000" flipH="1" flipV="1">
            <a:off x="13875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" name="Teardrop 3"/>
          <p:cNvSpPr/>
          <p:nvPr/>
        </p:nvSpPr>
        <p:spPr>
          <a:xfrm rot="5400000" flipH="1" flipV="1">
            <a:off x="22300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" name="Teardrop 3"/>
          <p:cNvSpPr/>
          <p:nvPr/>
        </p:nvSpPr>
        <p:spPr>
          <a:xfrm rot="5400000" flipH="1" flipV="1">
            <a:off x="30726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" name="Teardrop 3"/>
          <p:cNvSpPr/>
          <p:nvPr/>
        </p:nvSpPr>
        <p:spPr>
          <a:xfrm rot="5400000" flipH="1" flipV="1">
            <a:off x="39151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" name="Teardrop 3"/>
          <p:cNvSpPr/>
          <p:nvPr/>
        </p:nvSpPr>
        <p:spPr>
          <a:xfrm rot="5400000" flipH="1" flipV="1">
            <a:off x="47576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" name="Teardrop 3"/>
          <p:cNvSpPr/>
          <p:nvPr/>
        </p:nvSpPr>
        <p:spPr>
          <a:xfrm rot="5400000" flipH="1" flipV="1">
            <a:off x="56002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" name="Teardrop 3"/>
          <p:cNvSpPr/>
          <p:nvPr/>
        </p:nvSpPr>
        <p:spPr>
          <a:xfrm rot="5400000" flipH="1" flipV="1">
            <a:off x="81278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" name="Teardrop 3"/>
          <p:cNvSpPr/>
          <p:nvPr/>
        </p:nvSpPr>
        <p:spPr>
          <a:xfrm rot="5400000" flipH="1" flipV="1">
            <a:off x="72853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" name="Teardrop 3"/>
          <p:cNvSpPr/>
          <p:nvPr/>
        </p:nvSpPr>
        <p:spPr>
          <a:xfrm rot="5400000" flipH="1" flipV="1">
            <a:off x="8812306" y="329061"/>
            <a:ext cx="489780" cy="173608"/>
          </a:xfrm>
          <a:custGeom>
            <a:avLst/>
            <a:gdLst/>
            <a:ahLst/>
            <a:cxnLst/>
            <a:rect l="l" t="t" r="r" b="b"/>
            <a:pathLst>
              <a:path w="489780" h="173608">
                <a:moveTo>
                  <a:pt x="489780" y="159854"/>
                </a:moveTo>
                <a:lnTo>
                  <a:pt x="485976" y="173608"/>
                </a:lnTo>
                <a:lnTo>
                  <a:pt x="475131" y="173608"/>
                </a:lnTo>
                <a:cubicBezTo>
                  <a:pt x="477585" y="169211"/>
                  <a:pt x="477971" y="164422"/>
                  <a:pt x="477971" y="159544"/>
                </a:cubicBezTo>
                <a:cubicBezTo>
                  <a:pt x="477971" y="135634"/>
                  <a:pt x="468705" y="113887"/>
                  <a:pt x="453384" y="97876"/>
                </a:cubicBezTo>
                <a:lnTo>
                  <a:pt x="377652" y="173608"/>
                </a:lnTo>
                <a:lnTo>
                  <a:pt x="377561" y="173608"/>
                </a:lnTo>
                <a:lnTo>
                  <a:pt x="453339" y="97830"/>
                </a:lnTo>
                <a:cubicBezTo>
                  <a:pt x="437327" y="82509"/>
                  <a:pt x="415581" y="73244"/>
                  <a:pt x="391670" y="73244"/>
                </a:cubicBezTo>
                <a:cubicBezTo>
                  <a:pt x="341651" y="73244"/>
                  <a:pt x="301103" y="113792"/>
                  <a:pt x="301103" y="163811"/>
                </a:cubicBezTo>
                <a:lnTo>
                  <a:pt x="299829" y="173608"/>
                </a:lnTo>
                <a:lnTo>
                  <a:pt x="288634" y="173608"/>
                </a:lnTo>
                <a:cubicBezTo>
                  <a:pt x="289602" y="170367"/>
                  <a:pt x="289617" y="166907"/>
                  <a:pt x="289547" y="163248"/>
                </a:cubicBezTo>
                <a:cubicBezTo>
                  <a:pt x="289547" y="130228"/>
                  <a:pt x="305265" y="100880"/>
                  <a:pt x="329868" y="82592"/>
                </a:cubicBezTo>
                <a:cubicBezTo>
                  <a:pt x="326825" y="66091"/>
                  <a:pt x="318670" y="50477"/>
                  <a:pt x="305914" y="37722"/>
                </a:cubicBezTo>
                <a:cubicBezTo>
                  <a:pt x="289007" y="20815"/>
                  <a:pt x="267078" y="11989"/>
                  <a:pt x="244922" y="11501"/>
                </a:cubicBezTo>
                <a:lnTo>
                  <a:pt x="244922" y="96667"/>
                </a:lnTo>
                <a:lnTo>
                  <a:pt x="244858" y="96667"/>
                </a:lnTo>
                <a:lnTo>
                  <a:pt x="244858" y="11501"/>
                </a:lnTo>
                <a:cubicBezTo>
                  <a:pt x="222703" y="11990"/>
                  <a:pt x="200773" y="20815"/>
                  <a:pt x="183866" y="37722"/>
                </a:cubicBezTo>
                <a:cubicBezTo>
                  <a:pt x="171105" y="50483"/>
                  <a:pt x="162948" y="66105"/>
                  <a:pt x="159939" y="82613"/>
                </a:cubicBezTo>
                <a:cubicBezTo>
                  <a:pt x="184526" y="100902"/>
                  <a:pt x="200233" y="130241"/>
                  <a:pt x="200233" y="163248"/>
                </a:cubicBezTo>
                <a:lnTo>
                  <a:pt x="201368" y="173608"/>
                </a:lnTo>
                <a:lnTo>
                  <a:pt x="189949" y="173608"/>
                </a:lnTo>
                <a:cubicBezTo>
                  <a:pt x="188710" y="170302"/>
                  <a:pt x="188616" y="166986"/>
                  <a:pt x="188677" y="163811"/>
                </a:cubicBezTo>
                <a:cubicBezTo>
                  <a:pt x="188677" y="113792"/>
                  <a:pt x="148129" y="73244"/>
                  <a:pt x="98110" y="73244"/>
                </a:cubicBezTo>
                <a:cubicBezTo>
                  <a:pt x="74200" y="73244"/>
                  <a:pt x="52453" y="82510"/>
                  <a:pt x="36441" y="97831"/>
                </a:cubicBezTo>
                <a:lnTo>
                  <a:pt x="112218" y="173608"/>
                </a:lnTo>
                <a:lnTo>
                  <a:pt x="112128" y="173608"/>
                </a:lnTo>
                <a:lnTo>
                  <a:pt x="36396" y="97876"/>
                </a:lnTo>
                <a:cubicBezTo>
                  <a:pt x="21075" y="113887"/>
                  <a:pt x="11809" y="135634"/>
                  <a:pt x="11809" y="159544"/>
                </a:cubicBezTo>
                <a:lnTo>
                  <a:pt x="14648" y="173608"/>
                </a:lnTo>
                <a:lnTo>
                  <a:pt x="3810" y="173608"/>
                </a:lnTo>
                <a:cubicBezTo>
                  <a:pt x="332" y="169383"/>
                  <a:pt x="0" y="164657"/>
                  <a:pt x="0" y="159854"/>
                </a:cubicBezTo>
                <a:cubicBezTo>
                  <a:pt x="0" y="132604"/>
                  <a:pt x="10705" y="107854"/>
                  <a:pt x="28286" y="89721"/>
                </a:cubicBezTo>
                <a:lnTo>
                  <a:pt x="28286" y="89721"/>
                </a:lnTo>
                <a:cubicBezTo>
                  <a:pt x="46420" y="72140"/>
                  <a:pt x="71170" y="61435"/>
                  <a:pt x="98420" y="61435"/>
                </a:cubicBezTo>
                <a:cubicBezTo>
                  <a:pt x="117023" y="61435"/>
                  <a:pt x="134461" y="66424"/>
                  <a:pt x="149250" y="75515"/>
                </a:cubicBezTo>
                <a:cubicBezTo>
                  <a:pt x="153323" y="58635"/>
                  <a:pt x="162130" y="42758"/>
                  <a:pt x="175297" y="29591"/>
                </a:cubicBezTo>
                <a:cubicBezTo>
                  <a:pt x="194566" y="10322"/>
                  <a:pt x="219636" y="391"/>
                  <a:pt x="244890" y="0"/>
                </a:cubicBezTo>
                <a:lnTo>
                  <a:pt x="244890" y="0"/>
                </a:lnTo>
                <a:cubicBezTo>
                  <a:pt x="270144" y="391"/>
                  <a:pt x="295215" y="10322"/>
                  <a:pt x="314484" y="29591"/>
                </a:cubicBezTo>
                <a:cubicBezTo>
                  <a:pt x="327644" y="42751"/>
                  <a:pt x="336448" y="58618"/>
                  <a:pt x="340604" y="75474"/>
                </a:cubicBezTo>
                <a:cubicBezTo>
                  <a:pt x="355376" y="66408"/>
                  <a:pt x="372787" y="61434"/>
                  <a:pt x="391360" y="61434"/>
                </a:cubicBezTo>
                <a:cubicBezTo>
                  <a:pt x="418610" y="61434"/>
                  <a:pt x="443360" y="72140"/>
                  <a:pt x="461494" y="89721"/>
                </a:cubicBezTo>
                <a:cubicBezTo>
                  <a:pt x="479075" y="107854"/>
                  <a:pt x="489780" y="132604"/>
                  <a:pt x="489780" y="15985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" name="Teardrop 3"/>
          <p:cNvSpPr/>
          <p:nvPr/>
        </p:nvSpPr>
        <p:spPr>
          <a:xfrm rot="5400000" flipH="1" flipV="1">
            <a:off x="5449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" name="Teardrop 3"/>
          <p:cNvSpPr/>
          <p:nvPr/>
        </p:nvSpPr>
        <p:spPr>
          <a:xfrm rot="5400000" flipH="1" flipV="1">
            <a:off x="60211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" name="Teardrop 3"/>
          <p:cNvSpPr/>
          <p:nvPr/>
        </p:nvSpPr>
        <p:spPr>
          <a:xfrm rot="5400000" flipH="1" flipV="1">
            <a:off x="9659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" name="Teardrop 3"/>
          <p:cNvSpPr/>
          <p:nvPr/>
        </p:nvSpPr>
        <p:spPr>
          <a:xfrm rot="5400000" flipH="1" flipV="1">
            <a:off x="18084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" name="Teardrop 3"/>
          <p:cNvSpPr/>
          <p:nvPr/>
        </p:nvSpPr>
        <p:spPr>
          <a:xfrm rot="5400000" flipH="1" flipV="1">
            <a:off x="26510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" name="Teardrop 3"/>
          <p:cNvSpPr/>
          <p:nvPr/>
        </p:nvSpPr>
        <p:spPr>
          <a:xfrm rot="5400000" flipH="1" flipV="1">
            <a:off x="34935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" name="Teardrop 3"/>
          <p:cNvSpPr/>
          <p:nvPr/>
        </p:nvSpPr>
        <p:spPr>
          <a:xfrm rot="5400000" flipH="1" flipV="1">
            <a:off x="43361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" name="Teardrop 3"/>
          <p:cNvSpPr/>
          <p:nvPr/>
        </p:nvSpPr>
        <p:spPr>
          <a:xfrm rot="5400000" flipH="1" flipV="1">
            <a:off x="51786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" name="Teardrop 3"/>
          <p:cNvSpPr/>
          <p:nvPr/>
        </p:nvSpPr>
        <p:spPr>
          <a:xfrm rot="5400000" flipH="1" flipV="1">
            <a:off x="77062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" name="Teardrop 3"/>
          <p:cNvSpPr/>
          <p:nvPr/>
        </p:nvSpPr>
        <p:spPr>
          <a:xfrm rot="5400000" flipH="1" flipV="1">
            <a:off x="68637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Teardrop 3"/>
          <p:cNvSpPr/>
          <p:nvPr/>
        </p:nvSpPr>
        <p:spPr>
          <a:xfrm rot="5400000" flipH="1" flipV="1">
            <a:off x="85488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Teardrop 3"/>
          <p:cNvSpPr/>
          <p:nvPr/>
        </p:nvSpPr>
        <p:spPr>
          <a:xfrm rot="5400000" flipH="1" flipV="1">
            <a:off x="1234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Teardrop 3"/>
          <p:cNvSpPr/>
          <p:nvPr/>
        </p:nvSpPr>
        <p:spPr>
          <a:xfrm rot="5400000" flipH="1" flipV="1">
            <a:off x="61740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Teardrop 3"/>
          <p:cNvSpPr/>
          <p:nvPr/>
        </p:nvSpPr>
        <p:spPr>
          <a:xfrm rot="5400000" flipH="1" flipV="1">
            <a:off x="11187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Teardrop 3"/>
          <p:cNvSpPr/>
          <p:nvPr/>
        </p:nvSpPr>
        <p:spPr>
          <a:xfrm rot="5400000" flipH="1" flipV="1">
            <a:off x="19613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" name="Teardrop 3"/>
          <p:cNvSpPr/>
          <p:nvPr/>
        </p:nvSpPr>
        <p:spPr>
          <a:xfrm rot="5400000" flipH="1" flipV="1">
            <a:off x="28038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" name="Teardrop 3"/>
          <p:cNvSpPr/>
          <p:nvPr/>
        </p:nvSpPr>
        <p:spPr>
          <a:xfrm rot="5400000" flipH="1" flipV="1">
            <a:off x="36463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Teardrop 3"/>
          <p:cNvSpPr/>
          <p:nvPr/>
        </p:nvSpPr>
        <p:spPr>
          <a:xfrm rot="5400000" flipH="1" flipV="1">
            <a:off x="44889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Teardrop 3"/>
          <p:cNvSpPr/>
          <p:nvPr/>
        </p:nvSpPr>
        <p:spPr>
          <a:xfrm rot="5400000" flipH="1" flipV="1">
            <a:off x="53314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Teardrop 3"/>
          <p:cNvSpPr/>
          <p:nvPr/>
        </p:nvSpPr>
        <p:spPr>
          <a:xfrm rot="5400000" flipH="1" flipV="1">
            <a:off x="78590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" name="Teardrop 3"/>
          <p:cNvSpPr/>
          <p:nvPr/>
        </p:nvSpPr>
        <p:spPr>
          <a:xfrm rot="5400000" flipH="1" flipV="1">
            <a:off x="70165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" name="Teardrop 3"/>
          <p:cNvSpPr/>
          <p:nvPr/>
        </p:nvSpPr>
        <p:spPr>
          <a:xfrm rot="5400000" flipH="1" flipV="1">
            <a:off x="87016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" name="Teardrop 3"/>
          <p:cNvSpPr/>
          <p:nvPr/>
        </p:nvSpPr>
        <p:spPr>
          <a:xfrm rot="5400000" flipH="1" flipV="1">
            <a:off x="2762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8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2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" name="Teardrop 3"/>
          <p:cNvSpPr/>
          <p:nvPr/>
        </p:nvSpPr>
        <p:spPr>
          <a:xfrm rot="5400000" flipH="1" flipV="1">
            <a:off x="64427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" name="Teardrop 3"/>
          <p:cNvSpPr/>
          <p:nvPr/>
        </p:nvSpPr>
        <p:spPr>
          <a:xfrm rot="5400000" flipH="1" flipV="1">
            <a:off x="-148774" y="110381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" name="Teardrop 3"/>
          <p:cNvSpPr/>
          <p:nvPr/>
        </p:nvSpPr>
        <p:spPr>
          <a:xfrm rot="5400000" flipH="1" flipV="1">
            <a:off x="13875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" name="Teardrop 3"/>
          <p:cNvSpPr/>
          <p:nvPr/>
        </p:nvSpPr>
        <p:spPr>
          <a:xfrm rot="5400000" flipH="1" flipV="1">
            <a:off x="22300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" name="Teardrop 3"/>
          <p:cNvSpPr/>
          <p:nvPr/>
        </p:nvSpPr>
        <p:spPr>
          <a:xfrm rot="5400000" flipH="1" flipV="1">
            <a:off x="30726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" name="Teardrop 3"/>
          <p:cNvSpPr/>
          <p:nvPr/>
        </p:nvSpPr>
        <p:spPr>
          <a:xfrm rot="5400000" flipH="1" flipV="1">
            <a:off x="39151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" name="Teardrop 3"/>
          <p:cNvSpPr/>
          <p:nvPr/>
        </p:nvSpPr>
        <p:spPr>
          <a:xfrm rot="5400000" flipH="1" flipV="1">
            <a:off x="47576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3" name="Teardrop 3"/>
          <p:cNvSpPr/>
          <p:nvPr/>
        </p:nvSpPr>
        <p:spPr>
          <a:xfrm rot="5400000" flipH="1" flipV="1">
            <a:off x="56002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4" name="Teardrop 3"/>
          <p:cNvSpPr/>
          <p:nvPr/>
        </p:nvSpPr>
        <p:spPr>
          <a:xfrm rot="5400000" flipH="1" flipV="1">
            <a:off x="81278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5" name="Teardrop 3"/>
          <p:cNvSpPr/>
          <p:nvPr/>
        </p:nvSpPr>
        <p:spPr>
          <a:xfrm rot="5400000" flipH="1" flipV="1">
            <a:off x="72853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6" name="Teardrop 3"/>
          <p:cNvSpPr/>
          <p:nvPr/>
        </p:nvSpPr>
        <p:spPr>
          <a:xfrm rot="5400000" flipH="1" flipV="1">
            <a:off x="8812306" y="1174559"/>
            <a:ext cx="489780" cy="173608"/>
          </a:xfrm>
          <a:custGeom>
            <a:avLst/>
            <a:gdLst/>
            <a:ahLst/>
            <a:cxnLst/>
            <a:rect l="l" t="t" r="r" b="b"/>
            <a:pathLst>
              <a:path w="489780" h="173608">
                <a:moveTo>
                  <a:pt x="489780" y="159854"/>
                </a:moveTo>
                <a:lnTo>
                  <a:pt x="485976" y="173608"/>
                </a:lnTo>
                <a:lnTo>
                  <a:pt x="475131" y="173608"/>
                </a:lnTo>
                <a:cubicBezTo>
                  <a:pt x="477585" y="169211"/>
                  <a:pt x="477971" y="164422"/>
                  <a:pt x="477971" y="159544"/>
                </a:cubicBezTo>
                <a:cubicBezTo>
                  <a:pt x="477971" y="135634"/>
                  <a:pt x="468705" y="113887"/>
                  <a:pt x="453384" y="97876"/>
                </a:cubicBezTo>
                <a:lnTo>
                  <a:pt x="377652" y="173608"/>
                </a:lnTo>
                <a:lnTo>
                  <a:pt x="377561" y="173608"/>
                </a:lnTo>
                <a:lnTo>
                  <a:pt x="453339" y="97830"/>
                </a:lnTo>
                <a:cubicBezTo>
                  <a:pt x="437327" y="82509"/>
                  <a:pt x="415581" y="73244"/>
                  <a:pt x="391670" y="73244"/>
                </a:cubicBezTo>
                <a:cubicBezTo>
                  <a:pt x="341651" y="73244"/>
                  <a:pt x="301103" y="113792"/>
                  <a:pt x="301103" y="163811"/>
                </a:cubicBezTo>
                <a:lnTo>
                  <a:pt x="299830" y="173608"/>
                </a:lnTo>
                <a:lnTo>
                  <a:pt x="288634" y="173608"/>
                </a:lnTo>
                <a:cubicBezTo>
                  <a:pt x="289602" y="170367"/>
                  <a:pt x="289617" y="166907"/>
                  <a:pt x="289547" y="163248"/>
                </a:cubicBezTo>
                <a:cubicBezTo>
                  <a:pt x="289547" y="130228"/>
                  <a:pt x="305265" y="100880"/>
                  <a:pt x="329868" y="82592"/>
                </a:cubicBezTo>
                <a:cubicBezTo>
                  <a:pt x="326825" y="66091"/>
                  <a:pt x="318670" y="50477"/>
                  <a:pt x="305914" y="37722"/>
                </a:cubicBezTo>
                <a:cubicBezTo>
                  <a:pt x="289007" y="20815"/>
                  <a:pt x="267078" y="11989"/>
                  <a:pt x="244922" y="11501"/>
                </a:cubicBezTo>
                <a:lnTo>
                  <a:pt x="244922" y="96667"/>
                </a:lnTo>
                <a:lnTo>
                  <a:pt x="244858" y="96667"/>
                </a:lnTo>
                <a:lnTo>
                  <a:pt x="244858" y="11501"/>
                </a:lnTo>
                <a:cubicBezTo>
                  <a:pt x="222703" y="11990"/>
                  <a:pt x="200773" y="20815"/>
                  <a:pt x="183866" y="37722"/>
                </a:cubicBezTo>
                <a:cubicBezTo>
                  <a:pt x="171105" y="50483"/>
                  <a:pt x="162948" y="66105"/>
                  <a:pt x="159939" y="82613"/>
                </a:cubicBezTo>
                <a:cubicBezTo>
                  <a:pt x="184526" y="100902"/>
                  <a:pt x="200233" y="130241"/>
                  <a:pt x="200233" y="163248"/>
                </a:cubicBezTo>
                <a:lnTo>
                  <a:pt x="201368" y="173608"/>
                </a:lnTo>
                <a:lnTo>
                  <a:pt x="189949" y="173608"/>
                </a:lnTo>
                <a:cubicBezTo>
                  <a:pt x="188710" y="170302"/>
                  <a:pt x="188616" y="166986"/>
                  <a:pt x="188677" y="163811"/>
                </a:cubicBezTo>
                <a:cubicBezTo>
                  <a:pt x="188677" y="113792"/>
                  <a:pt x="148129" y="73244"/>
                  <a:pt x="98110" y="73244"/>
                </a:cubicBezTo>
                <a:cubicBezTo>
                  <a:pt x="74200" y="73244"/>
                  <a:pt x="52453" y="82510"/>
                  <a:pt x="36441" y="97831"/>
                </a:cubicBezTo>
                <a:lnTo>
                  <a:pt x="112218" y="173608"/>
                </a:lnTo>
                <a:lnTo>
                  <a:pt x="112128" y="173608"/>
                </a:lnTo>
                <a:lnTo>
                  <a:pt x="36396" y="97876"/>
                </a:lnTo>
                <a:cubicBezTo>
                  <a:pt x="21075" y="113887"/>
                  <a:pt x="11809" y="135634"/>
                  <a:pt x="11809" y="159544"/>
                </a:cubicBezTo>
                <a:lnTo>
                  <a:pt x="14649" y="173608"/>
                </a:lnTo>
                <a:lnTo>
                  <a:pt x="3810" y="173608"/>
                </a:lnTo>
                <a:cubicBezTo>
                  <a:pt x="332" y="169383"/>
                  <a:pt x="0" y="164657"/>
                  <a:pt x="0" y="159854"/>
                </a:cubicBezTo>
                <a:cubicBezTo>
                  <a:pt x="0" y="132604"/>
                  <a:pt x="10705" y="107854"/>
                  <a:pt x="28286" y="89721"/>
                </a:cubicBezTo>
                <a:lnTo>
                  <a:pt x="28286" y="89721"/>
                </a:lnTo>
                <a:cubicBezTo>
                  <a:pt x="46420" y="72140"/>
                  <a:pt x="71170" y="61435"/>
                  <a:pt x="98420" y="61435"/>
                </a:cubicBezTo>
                <a:cubicBezTo>
                  <a:pt x="117023" y="61435"/>
                  <a:pt x="134461" y="66424"/>
                  <a:pt x="149250" y="75515"/>
                </a:cubicBezTo>
                <a:cubicBezTo>
                  <a:pt x="153323" y="58635"/>
                  <a:pt x="162130" y="42758"/>
                  <a:pt x="175297" y="29591"/>
                </a:cubicBezTo>
                <a:cubicBezTo>
                  <a:pt x="194566" y="10322"/>
                  <a:pt x="219636" y="391"/>
                  <a:pt x="244890" y="0"/>
                </a:cubicBezTo>
                <a:lnTo>
                  <a:pt x="244890" y="0"/>
                </a:lnTo>
                <a:cubicBezTo>
                  <a:pt x="270144" y="391"/>
                  <a:pt x="295215" y="10322"/>
                  <a:pt x="314484" y="29591"/>
                </a:cubicBezTo>
                <a:cubicBezTo>
                  <a:pt x="327644" y="42751"/>
                  <a:pt x="336448" y="58618"/>
                  <a:pt x="340604" y="75474"/>
                </a:cubicBezTo>
                <a:cubicBezTo>
                  <a:pt x="355376" y="66408"/>
                  <a:pt x="372787" y="61434"/>
                  <a:pt x="391360" y="61434"/>
                </a:cubicBezTo>
                <a:cubicBezTo>
                  <a:pt x="418610" y="61434"/>
                  <a:pt x="443360" y="72140"/>
                  <a:pt x="461494" y="89721"/>
                </a:cubicBezTo>
                <a:cubicBezTo>
                  <a:pt x="479075" y="107854"/>
                  <a:pt x="489780" y="132604"/>
                  <a:pt x="489780" y="15985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7" name="Teardrop 3"/>
          <p:cNvSpPr/>
          <p:nvPr/>
        </p:nvSpPr>
        <p:spPr>
          <a:xfrm rot="5400000" flipH="1" flipV="1">
            <a:off x="5449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8" name="Teardrop 3"/>
          <p:cNvSpPr/>
          <p:nvPr/>
        </p:nvSpPr>
        <p:spPr>
          <a:xfrm rot="5400000" flipH="1" flipV="1">
            <a:off x="60211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9" name="Teardrop 3"/>
          <p:cNvSpPr/>
          <p:nvPr/>
        </p:nvSpPr>
        <p:spPr>
          <a:xfrm rot="5400000" flipH="1" flipV="1">
            <a:off x="9659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0" name="Teardrop 3"/>
          <p:cNvSpPr/>
          <p:nvPr/>
        </p:nvSpPr>
        <p:spPr>
          <a:xfrm rot="5400000" flipH="1" flipV="1">
            <a:off x="18084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1" name="Teardrop 3"/>
          <p:cNvSpPr/>
          <p:nvPr/>
        </p:nvSpPr>
        <p:spPr>
          <a:xfrm rot="5400000" flipH="1" flipV="1">
            <a:off x="26510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" name="Teardrop 3"/>
          <p:cNvSpPr/>
          <p:nvPr/>
        </p:nvSpPr>
        <p:spPr>
          <a:xfrm rot="5400000" flipH="1" flipV="1">
            <a:off x="34935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" name="Teardrop 3"/>
          <p:cNvSpPr/>
          <p:nvPr/>
        </p:nvSpPr>
        <p:spPr>
          <a:xfrm rot="5400000" flipH="1" flipV="1">
            <a:off x="43361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" name="Teardrop 3"/>
          <p:cNvSpPr/>
          <p:nvPr/>
        </p:nvSpPr>
        <p:spPr>
          <a:xfrm rot="5400000" flipH="1" flipV="1">
            <a:off x="51786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" name="Teardrop 3"/>
          <p:cNvSpPr/>
          <p:nvPr/>
        </p:nvSpPr>
        <p:spPr>
          <a:xfrm rot="5400000" flipH="1" flipV="1">
            <a:off x="77062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6" name="Teardrop 3"/>
          <p:cNvSpPr/>
          <p:nvPr/>
        </p:nvSpPr>
        <p:spPr>
          <a:xfrm rot="5400000" flipH="1" flipV="1">
            <a:off x="68637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" name="Teardrop 3"/>
          <p:cNvSpPr/>
          <p:nvPr/>
        </p:nvSpPr>
        <p:spPr>
          <a:xfrm rot="5400000" flipH="1" flipV="1">
            <a:off x="85488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" name="Teardrop 3"/>
          <p:cNvSpPr/>
          <p:nvPr/>
        </p:nvSpPr>
        <p:spPr>
          <a:xfrm rot="5400000" flipH="1" flipV="1">
            <a:off x="1234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9" name="Teardrop 3"/>
          <p:cNvSpPr/>
          <p:nvPr/>
        </p:nvSpPr>
        <p:spPr>
          <a:xfrm rot="5400000" flipH="1" flipV="1">
            <a:off x="64427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0" name="Teardrop 3"/>
          <p:cNvSpPr/>
          <p:nvPr/>
        </p:nvSpPr>
        <p:spPr>
          <a:xfrm rot="5400000" flipH="1" flipV="1">
            <a:off x="-148774" y="1946410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1" name="Teardrop 3"/>
          <p:cNvSpPr/>
          <p:nvPr/>
        </p:nvSpPr>
        <p:spPr>
          <a:xfrm rot="5400000" flipH="1" flipV="1">
            <a:off x="13875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" name="Teardrop 3"/>
          <p:cNvSpPr/>
          <p:nvPr/>
        </p:nvSpPr>
        <p:spPr>
          <a:xfrm rot="5400000" flipH="1" flipV="1">
            <a:off x="22300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" name="Teardrop 3"/>
          <p:cNvSpPr/>
          <p:nvPr/>
        </p:nvSpPr>
        <p:spPr>
          <a:xfrm rot="5400000" flipH="1" flipV="1">
            <a:off x="30726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4" name="Teardrop 3"/>
          <p:cNvSpPr/>
          <p:nvPr/>
        </p:nvSpPr>
        <p:spPr>
          <a:xfrm rot="5400000" flipH="1" flipV="1">
            <a:off x="39151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5" name="Teardrop 3"/>
          <p:cNvSpPr/>
          <p:nvPr/>
        </p:nvSpPr>
        <p:spPr>
          <a:xfrm rot="5400000" flipH="1" flipV="1">
            <a:off x="47576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6" name="Teardrop 3"/>
          <p:cNvSpPr/>
          <p:nvPr/>
        </p:nvSpPr>
        <p:spPr>
          <a:xfrm rot="5400000" flipH="1" flipV="1">
            <a:off x="56002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7" name="Teardrop 3"/>
          <p:cNvSpPr/>
          <p:nvPr/>
        </p:nvSpPr>
        <p:spPr>
          <a:xfrm rot="5400000" flipH="1" flipV="1">
            <a:off x="81278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8" name="Teardrop 3"/>
          <p:cNvSpPr/>
          <p:nvPr/>
        </p:nvSpPr>
        <p:spPr>
          <a:xfrm rot="5400000" flipH="1" flipV="1">
            <a:off x="72853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9" name="Teardrop 3"/>
          <p:cNvSpPr/>
          <p:nvPr/>
        </p:nvSpPr>
        <p:spPr>
          <a:xfrm rot="5400000" flipH="1" flipV="1">
            <a:off x="8812306" y="2017156"/>
            <a:ext cx="489780" cy="173608"/>
          </a:xfrm>
          <a:custGeom>
            <a:avLst/>
            <a:gdLst/>
            <a:ahLst/>
            <a:cxnLst/>
            <a:rect l="l" t="t" r="r" b="b"/>
            <a:pathLst>
              <a:path w="489780" h="173608">
                <a:moveTo>
                  <a:pt x="489780" y="159854"/>
                </a:moveTo>
                <a:lnTo>
                  <a:pt x="485976" y="173608"/>
                </a:lnTo>
                <a:lnTo>
                  <a:pt x="475131" y="173608"/>
                </a:lnTo>
                <a:cubicBezTo>
                  <a:pt x="477585" y="169211"/>
                  <a:pt x="477971" y="164422"/>
                  <a:pt x="477971" y="159544"/>
                </a:cubicBezTo>
                <a:cubicBezTo>
                  <a:pt x="477971" y="135634"/>
                  <a:pt x="468705" y="113887"/>
                  <a:pt x="453384" y="97876"/>
                </a:cubicBezTo>
                <a:lnTo>
                  <a:pt x="377652" y="173608"/>
                </a:lnTo>
                <a:lnTo>
                  <a:pt x="377561" y="173608"/>
                </a:lnTo>
                <a:lnTo>
                  <a:pt x="453339" y="97830"/>
                </a:lnTo>
                <a:cubicBezTo>
                  <a:pt x="437327" y="82509"/>
                  <a:pt x="415581" y="73244"/>
                  <a:pt x="391670" y="73244"/>
                </a:cubicBezTo>
                <a:cubicBezTo>
                  <a:pt x="341651" y="73244"/>
                  <a:pt x="301103" y="113792"/>
                  <a:pt x="301103" y="163811"/>
                </a:cubicBezTo>
                <a:lnTo>
                  <a:pt x="299829" y="173608"/>
                </a:lnTo>
                <a:lnTo>
                  <a:pt x="288634" y="173608"/>
                </a:lnTo>
                <a:cubicBezTo>
                  <a:pt x="289602" y="170367"/>
                  <a:pt x="289617" y="166907"/>
                  <a:pt x="289547" y="163248"/>
                </a:cubicBezTo>
                <a:cubicBezTo>
                  <a:pt x="289547" y="130228"/>
                  <a:pt x="305265" y="100880"/>
                  <a:pt x="329868" y="82592"/>
                </a:cubicBezTo>
                <a:cubicBezTo>
                  <a:pt x="326825" y="66091"/>
                  <a:pt x="318670" y="50477"/>
                  <a:pt x="305914" y="37722"/>
                </a:cubicBezTo>
                <a:cubicBezTo>
                  <a:pt x="289007" y="20815"/>
                  <a:pt x="267078" y="11989"/>
                  <a:pt x="244922" y="11501"/>
                </a:cubicBezTo>
                <a:lnTo>
                  <a:pt x="244922" y="96667"/>
                </a:lnTo>
                <a:lnTo>
                  <a:pt x="244858" y="96667"/>
                </a:lnTo>
                <a:lnTo>
                  <a:pt x="244858" y="11501"/>
                </a:lnTo>
                <a:cubicBezTo>
                  <a:pt x="222703" y="11990"/>
                  <a:pt x="200774" y="20815"/>
                  <a:pt x="183866" y="37722"/>
                </a:cubicBezTo>
                <a:cubicBezTo>
                  <a:pt x="171105" y="50483"/>
                  <a:pt x="162948" y="66105"/>
                  <a:pt x="159939" y="82613"/>
                </a:cubicBezTo>
                <a:cubicBezTo>
                  <a:pt x="184526" y="100902"/>
                  <a:pt x="200233" y="130241"/>
                  <a:pt x="200233" y="163248"/>
                </a:cubicBezTo>
                <a:lnTo>
                  <a:pt x="201368" y="173608"/>
                </a:lnTo>
                <a:lnTo>
                  <a:pt x="189949" y="173608"/>
                </a:lnTo>
                <a:cubicBezTo>
                  <a:pt x="188710" y="170302"/>
                  <a:pt x="188616" y="166986"/>
                  <a:pt x="188677" y="163811"/>
                </a:cubicBezTo>
                <a:cubicBezTo>
                  <a:pt x="188677" y="113792"/>
                  <a:pt x="148129" y="73244"/>
                  <a:pt x="98110" y="73244"/>
                </a:cubicBezTo>
                <a:cubicBezTo>
                  <a:pt x="74200" y="73244"/>
                  <a:pt x="52453" y="82510"/>
                  <a:pt x="36441" y="97831"/>
                </a:cubicBezTo>
                <a:lnTo>
                  <a:pt x="112218" y="173608"/>
                </a:lnTo>
                <a:lnTo>
                  <a:pt x="112128" y="173608"/>
                </a:lnTo>
                <a:lnTo>
                  <a:pt x="36396" y="97876"/>
                </a:lnTo>
                <a:cubicBezTo>
                  <a:pt x="21075" y="113887"/>
                  <a:pt x="11809" y="135634"/>
                  <a:pt x="11809" y="159544"/>
                </a:cubicBezTo>
                <a:lnTo>
                  <a:pt x="14649" y="173608"/>
                </a:lnTo>
                <a:lnTo>
                  <a:pt x="3810" y="173608"/>
                </a:lnTo>
                <a:cubicBezTo>
                  <a:pt x="333" y="169383"/>
                  <a:pt x="0" y="164657"/>
                  <a:pt x="0" y="159854"/>
                </a:cubicBezTo>
                <a:cubicBezTo>
                  <a:pt x="0" y="132604"/>
                  <a:pt x="10706" y="107854"/>
                  <a:pt x="28286" y="89721"/>
                </a:cubicBezTo>
                <a:lnTo>
                  <a:pt x="28286" y="89721"/>
                </a:lnTo>
                <a:cubicBezTo>
                  <a:pt x="46420" y="72140"/>
                  <a:pt x="71170" y="61435"/>
                  <a:pt x="98420" y="61435"/>
                </a:cubicBezTo>
                <a:cubicBezTo>
                  <a:pt x="117023" y="61435"/>
                  <a:pt x="134461" y="66424"/>
                  <a:pt x="149250" y="75515"/>
                </a:cubicBezTo>
                <a:cubicBezTo>
                  <a:pt x="153323" y="58635"/>
                  <a:pt x="162130" y="42758"/>
                  <a:pt x="175297" y="29591"/>
                </a:cubicBezTo>
                <a:cubicBezTo>
                  <a:pt x="194566" y="10322"/>
                  <a:pt x="219636" y="391"/>
                  <a:pt x="244890" y="0"/>
                </a:cubicBezTo>
                <a:lnTo>
                  <a:pt x="244890" y="0"/>
                </a:lnTo>
                <a:cubicBezTo>
                  <a:pt x="270144" y="391"/>
                  <a:pt x="295215" y="10322"/>
                  <a:pt x="314484" y="29591"/>
                </a:cubicBezTo>
                <a:cubicBezTo>
                  <a:pt x="327644" y="42751"/>
                  <a:pt x="336448" y="58618"/>
                  <a:pt x="340604" y="75474"/>
                </a:cubicBezTo>
                <a:cubicBezTo>
                  <a:pt x="355376" y="66408"/>
                  <a:pt x="372787" y="61434"/>
                  <a:pt x="391360" y="61434"/>
                </a:cubicBezTo>
                <a:cubicBezTo>
                  <a:pt x="418610" y="61434"/>
                  <a:pt x="443360" y="72140"/>
                  <a:pt x="461494" y="89721"/>
                </a:cubicBezTo>
                <a:cubicBezTo>
                  <a:pt x="479075" y="107854"/>
                  <a:pt x="489780" y="132604"/>
                  <a:pt x="489780" y="15985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0" name="Teardrop 3"/>
          <p:cNvSpPr/>
          <p:nvPr/>
        </p:nvSpPr>
        <p:spPr>
          <a:xfrm rot="5400000" flipH="1" flipV="1">
            <a:off x="5449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1" name="Teardrop 3"/>
          <p:cNvSpPr/>
          <p:nvPr/>
        </p:nvSpPr>
        <p:spPr>
          <a:xfrm rot="5400000" flipH="1" flipV="1">
            <a:off x="60211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2" name="Teardrop 3"/>
          <p:cNvSpPr/>
          <p:nvPr/>
        </p:nvSpPr>
        <p:spPr>
          <a:xfrm rot="5400000" flipH="1" flipV="1">
            <a:off x="9659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3" name="Teardrop 3"/>
          <p:cNvSpPr/>
          <p:nvPr/>
        </p:nvSpPr>
        <p:spPr>
          <a:xfrm rot="5400000" flipH="1" flipV="1">
            <a:off x="18084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4" name="Teardrop 3"/>
          <p:cNvSpPr/>
          <p:nvPr/>
        </p:nvSpPr>
        <p:spPr>
          <a:xfrm rot="5400000" flipH="1" flipV="1">
            <a:off x="26510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5" name="Teardrop 3"/>
          <p:cNvSpPr/>
          <p:nvPr/>
        </p:nvSpPr>
        <p:spPr>
          <a:xfrm rot="5400000" flipH="1" flipV="1">
            <a:off x="34935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6" name="Teardrop 3"/>
          <p:cNvSpPr/>
          <p:nvPr/>
        </p:nvSpPr>
        <p:spPr>
          <a:xfrm rot="5400000" flipH="1" flipV="1">
            <a:off x="43361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7" name="Teardrop 3"/>
          <p:cNvSpPr/>
          <p:nvPr/>
        </p:nvSpPr>
        <p:spPr>
          <a:xfrm rot="5400000" flipH="1" flipV="1">
            <a:off x="51786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8" name="Teardrop 3"/>
          <p:cNvSpPr/>
          <p:nvPr/>
        </p:nvSpPr>
        <p:spPr>
          <a:xfrm rot="5400000" flipH="1" flipV="1">
            <a:off x="77062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9" name="Teardrop 3"/>
          <p:cNvSpPr/>
          <p:nvPr/>
        </p:nvSpPr>
        <p:spPr>
          <a:xfrm rot="5400000" flipH="1" flipV="1">
            <a:off x="68637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0" name="Teardrop 3"/>
          <p:cNvSpPr/>
          <p:nvPr/>
        </p:nvSpPr>
        <p:spPr>
          <a:xfrm rot="5400000" flipH="1" flipV="1">
            <a:off x="85488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1" name="Teardrop 3"/>
          <p:cNvSpPr/>
          <p:nvPr/>
        </p:nvSpPr>
        <p:spPr>
          <a:xfrm rot="5400000" flipH="1" flipV="1">
            <a:off x="1234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2" name="Teardrop 3"/>
          <p:cNvSpPr/>
          <p:nvPr/>
        </p:nvSpPr>
        <p:spPr>
          <a:xfrm rot="5400000" flipH="1" flipV="1">
            <a:off x="64427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3" name="Teardrop 3"/>
          <p:cNvSpPr/>
          <p:nvPr/>
        </p:nvSpPr>
        <p:spPr>
          <a:xfrm rot="5400000" flipH="1" flipV="1">
            <a:off x="-148774" y="279508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4" name="Teardrop 3"/>
          <p:cNvSpPr/>
          <p:nvPr/>
        </p:nvSpPr>
        <p:spPr>
          <a:xfrm rot="5400000" flipH="1" flipV="1">
            <a:off x="13875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5" name="Teardrop 3"/>
          <p:cNvSpPr/>
          <p:nvPr/>
        </p:nvSpPr>
        <p:spPr>
          <a:xfrm rot="5400000" flipH="1" flipV="1">
            <a:off x="22300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6" name="Teardrop 3"/>
          <p:cNvSpPr/>
          <p:nvPr/>
        </p:nvSpPr>
        <p:spPr>
          <a:xfrm rot="5400000" flipH="1" flipV="1">
            <a:off x="30726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Teardrop 3"/>
          <p:cNvSpPr/>
          <p:nvPr/>
        </p:nvSpPr>
        <p:spPr>
          <a:xfrm rot="5400000" flipH="1" flipV="1">
            <a:off x="39151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" name="Teardrop 3"/>
          <p:cNvSpPr/>
          <p:nvPr/>
        </p:nvSpPr>
        <p:spPr>
          <a:xfrm rot="5400000" flipH="1" flipV="1">
            <a:off x="47576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" name="Teardrop 3"/>
          <p:cNvSpPr/>
          <p:nvPr/>
        </p:nvSpPr>
        <p:spPr>
          <a:xfrm rot="5400000" flipH="1" flipV="1">
            <a:off x="56002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0" name="Teardrop 3"/>
          <p:cNvSpPr/>
          <p:nvPr/>
        </p:nvSpPr>
        <p:spPr>
          <a:xfrm rot="5400000" flipH="1" flipV="1">
            <a:off x="81278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" name="Teardrop 3"/>
          <p:cNvSpPr/>
          <p:nvPr/>
        </p:nvSpPr>
        <p:spPr>
          <a:xfrm rot="5400000" flipH="1" flipV="1">
            <a:off x="72853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2" name="Teardrop 3"/>
          <p:cNvSpPr/>
          <p:nvPr/>
        </p:nvSpPr>
        <p:spPr>
          <a:xfrm rot="5400000" flipH="1" flipV="1">
            <a:off x="8812306" y="2865829"/>
            <a:ext cx="489780" cy="173608"/>
          </a:xfrm>
          <a:custGeom>
            <a:avLst/>
            <a:gdLst/>
            <a:ahLst/>
            <a:cxnLst/>
            <a:rect l="l" t="t" r="r" b="b"/>
            <a:pathLst>
              <a:path w="489780" h="173608">
                <a:moveTo>
                  <a:pt x="489780" y="159854"/>
                </a:moveTo>
                <a:lnTo>
                  <a:pt x="485976" y="173608"/>
                </a:lnTo>
                <a:lnTo>
                  <a:pt x="475132" y="173608"/>
                </a:lnTo>
                <a:cubicBezTo>
                  <a:pt x="477585" y="169211"/>
                  <a:pt x="477971" y="164422"/>
                  <a:pt x="477971" y="159544"/>
                </a:cubicBezTo>
                <a:cubicBezTo>
                  <a:pt x="477971" y="135634"/>
                  <a:pt x="468705" y="113887"/>
                  <a:pt x="453384" y="97876"/>
                </a:cubicBezTo>
                <a:lnTo>
                  <a:pt x="377652" y="173608"/>
                </a:lnTo>
                <a:lnTo>
                  <a:pt x="377561" y="173608"/>
                </a:lnTo>
                <a:lnTo>
                  <a:pt x="453339" y="97830"/>
                </a:lnTo>
                <a:cubicBezTo>
                  <a:pt x="437327" y="82509"/>
                  <a:pt x="415581" y="73244"/>
                  <a:pt x="391670" y="73244"/>
                </a:cubicBezTo>
                <a:cubicBezTo>
                  <a:pt x="341652" y="73244"/>
                  <a:pt x="301103" y="113792"/>
                  <a:pt x="301103" y="163811"/>
                </a:cubicBezTo>
                <a:lnTo>
                  <a:pt x="299830" y="173608"/>
                </a:lnTo>
                <a:lnTo>
                  <a:pt x="288634" y="173608"/>
                </a:lnTo>
                <a:cubicBezTo>
                  <a:pt x="289602" y="170367"/>
                  <a:pt x="289617" y="166907"/>
                  <a:pt x="289547" y="163248"/>
                </a:cubicBezTo>
                <a:cubicBezTo>
                  <a:pt x="289547" y="130228"/>
                  <a:pt x="305265" y="100880"/>
                  <a:pt x="329868" y="82592"/>
                </a:cubicBezTo>
                <a:cubicBezTo>
                  <a:pt x="326825" y="66091"/>
                  <a:pt x="318670" y="50477"/>
                  <a:pt x="305914" y="37722"/>
                </a:cubicBezTo>
                <a:cubicBezTo>
                  <a:pt x="289007" y="20815"/>
                  <a:pt x="267078" y="11989"/>
                  <a:pt x="244922" y="11501"/>
                </a:cubicBezTo>
                <a:lnTo>
                  <a:pt x="244922" y="96667"/>
                </a:lnTo>
                <a:lnTo>
                  <a:pt x="244858" y="96667"/>
                </a:lnTo>
                <a:lnTo>
                  <a:pt x="244858" y="11501"/>
                </a:lnTo>
                <a:cubicBezTo>
                  <a:pt x="222703" y="11990"/>
                  <a:pt x="200774" y="20815"/>
                  <a:pt x="183866" y="37722"/>
                </a:cubicBezTo>
                <a:cubicBezTo>
                  <a:pt x="171105" y="50483"/>
                  <a:pt x="162948" y="66105"/>
                  <a:pt x="159939" y="82613"/>
                </a:cubicBezTo>
                <a:cubicBezTo>
                  <a:pt x="184526" y="100902"/>
                  <a:pt x="200233" y="130241"/>
                  <a:pt x="200233" y="163248"/>
                </a:cubicBezTo>
                <a:lnTo>
                  <a:pt x="201368" y="173608"/>
                </a:lnTo>
                <a:lnTo>
                  <a:pt x="189949" y="173608"/>
                </a:lnTo>
                <a:cubicBezTo>
                  <a:pt x="188710" y="170302"/>
                  <a:pt x="188616" y="166986"/>
                  <a:pt x="188677" y="163811"/>
                </a:cubicBezTo>
                <a:cubicBezTo>
                  <a:pt x="188677" y="113792"/>
                  <a:pt x="148129" y="73244"/>
                  <a:pt x="98110" y="73244"/>
                </a:cubicBezTo>
                <a:cubicBezTo>
                  <a:pt x="74200" y="73244"/>
                  <a:pt x="52453" y="82510"/>
                  <a:pt x="36441" y="97831"/>
                </a:cubicBezTo>
                <a:lnTo>
                  <a:pt x="112218" y="173608"/>
                </a:lnTo>
                <a:lnTo>
                  <a:pt x="112128" y="173608"/>
                </a:lnTo>
                <a:lnTo>
                  <a:pt x="36396" y="97876"/>
                </a:lnTo>
                <a:cubicBezTo>
                  <a:pt x="21075" y="113887"/>
                  <a:pt x="11809" y="135634"/>
                  <a:pt x="11809" y="159544"/>
                </a:cubicBezTo>
                <a:lnTo>
                  <a:pt x="14649" y="173608"/>
                </a:lnTo>
                <a:lnTo>
                  <a:pt x="3810" y="173608"/>
                </a:lnTo>
                <a:cubicBezTo>
                  <a:pt x="333" y="169383"/>
                  <a:pt x="0" y="164657"/>
                  <a:pt x="0" y="159854"/>
                </a:cubicBezTo>
                <a:cubicBezTo>
                  <a:pt x="0" y="132604"/>
                  <a:pt x="10706" y="107854"/>
                  <a:pt x="28286" y="89721"/>
                </a:cubicBezTo>
                <a:lnTo>
                  <a:pt x="28286" y="89721"/>
                </a:lnTo>
                <a:cubicBezTo>
                  <a:pt x="46420" y="72140"/>
                  <a:pt x="71170" y="61435"/>
                  <a:pt x="98420" y="61435"/>
                </a:cubicBezTo>
                <a:cubicBezTo>
                  <a:pt x="117023" y="61435"/>
                  <a:pt x="134461" y="66424"/>
                  <a:pt x="149250" y="75515"/>
                </a:cubicBezTo>
                <a:cubicBezTo>
                  <a:pt x="153323" y="58635"/>
                  <a:pt x="162130" y="42758"/>
                  <a:pt x="175297" y="29591"/>
                </a:cubicBezTo>
                <a:cubicBezTo>
                  <a:pt x="194566" y="10322"/>
                  <a:pt x="219636" y="391"/>
                  <a:pt x="244890" y="0"/>
                </a:cubicBezTo>
                <a:lnTo>
                  <a:pt x="244890" y="0"/>
                </a:lnTo>
                <a:cubicBezTo>
                  <a:pt x="270144" y="391"/>
                  <a:pt x="295215" y="10322"/>
                  <a:pt x="314484" y="29591"/>
                </a:cubicBezTo>
                <a:cubicBezTo>
                  <a:pt x="327644" y="42751"/>
                  <a:pt x="336448" y="58618"/>
                  <a:pt x="340604" y="75474"/>
                </a:cubicBezTo>
                <a:cubicBezTo>
                  <a:pt x="355376" y="66408"/>
                  <a:pt x="372787" y="61434"/>
                  <a:pt x="391360" y="61434"/>
                </a:cubicBezTo>
                <a:cubicBezTo>
                  <a:pt x="418611" y="61434"/>
                  <a:pt x="443360" y="72140"/>
                  <a:pt x="461494" y="89721"/>
                </a:cubicBezTo>
                <a:cubicBezTo>
                  <a:pt x="479075" y="107854"/>
                  <a:pt x="489780" y="132604"/>
                  <a:pt x="489780" y="15985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" name="Teardrop 3"/>
          <p:cNvSpPr/>
          <p:nvPr/>
        </p:nvSpPr>
        <p:spPr>
          <a:xfrm rot="5400000" flipH="1" flipV="1">
            <a:off x="5449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4" name="Teardrop 3"/>
          <p:cNvSpPr/>
          <p:nvPr/>
        </p:nvSpPr>
        <p:spPr>
          <a:xfrm rot="5400000" flipH="1" flipV="1">
            <a:off x="60211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" name="Teardrop 3"/>
          <p:cNvSpPr/>
          <p:nvPr/>
        </p:nvSpPr>
        <p:spPr>
          <a:xfrm rot="5400000" flipH="1" flipV="1">
            <a:off x="9659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6" name="Teardrop 3"/>
          <p:cNvSpPr/>
          <p:nvPr/>
        </p:nvSpPr>
        <p:spPr>
          <a:xfrm rot="5400000" flipH="1" flipV="1">
            <a:off x="18084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Teardrop 3"/>
          <p:cNvSpPr/>
          <p:nvPr/>
        </p:nvSpPr>
        <p:spPr>
          <a:xfrm rot="5400000" flipH="1" flipV="1">
            <a:off x="26510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" name="Teardrop 3"/>
          <p:cNvSpPr/>
          <p:nvPr/>
        </p:nvSpPr>
        <p:spPr>
          <a:xfrm rot="5400000" flipH="1" flipV="1">
            <a:off x="34935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9" name="Teardrop 3"/>
          <p:cNvSpPr/>
          <p:nvPr/>
        </p:nvSpPr>
        <p:spPr>
          <a:xfrm rot="5400000" flipH="1" flipV="1">
            <a:off x="43361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0" name="Teardrop 3"/>
          <p:cNvSpPr/>
          <p:nvPr/>
        </p:nvSpPr>
        <p:spPr>
          <a:xfrm rot="5400000" flipH="1" flipV="1">
            <a:off x="51786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1" name="Teardrop 3"/>
          <p:cNvSpPr/>
          <p:nvPr/>
        </p:nvSpPr>
        <p:spPr>
          <a:xfrm rot="5400000" flipH="1" flipV="1">
            <a:off x="77062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" name="Teardrop 3"/>
          <p:cNvSpPr/>
          <p:nvPr/>
        </p:nvSpPr>
        <p:spPr>
          <a:xfrm rot="5400000" flipH="1" flipV="1">
            <a:off x="68637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" name="Teardrop 3"/>
          <p:cNvSpPr/>
          <p:nvPr/>
        </p:nvSpPr>
        <p:spPr>
          <a:xfrm rot="5400000" flipH="1" flipV="1">
            <a:off x="85488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4" name="Teardrop 3"/>
          <p:cNvSpPr/>
          <p:nvPr/>
        </p:nvSpPr>
        <p:spPr>
          <a:xfrm rot="5400000" flipH="1" flipV="1">
            <a:off x="1234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5" name="Teardrop 3"/>
          <p:cNvSpPr/>
          <p:nvPr/>
        </p:nvSpPr>
        <p:spPr>
          <a:xfrm rot="5400000" flipH="1" flipV="1">
            <a:off x="64427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" name="Teardrop 3"/>
          <p:cNvSpPr/>
          <p:nvPr/>
        </p:nvSpPr>
        <p:spPr>
          <a:xfrm rot="5400000" flipH="1" flipV="1">
            <a:off x="-148774" y="3639262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" name="Teardrop 3"/>
          <p:cNvSpPr/>
          <p:nvPr/>
        </p:nvSpPr>
        <p:spPr>
          <a:xfrm rot="5400000" flipH="1" flipV="1">
            <a:off x="13875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" name="Teardrop 3"/>
          <p:cNvSpPr/>
          <p:nvPr/>
        </p:nvSpPr>
        <p:spPr>
          <a:xfrm rot="5400000" flipH="1" flipV="1">
            <a:off x="22300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" name="Teardrop 3"/>
          <p:cNvSpPr/>
          <p:nvPr/>
        </p:nvSpPr>
        <p:spPr>
          <a:xfrm rot="5400000" flipH="1" flipV="1">
            <a:off x="30726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" name="Teardrop 3"/>
          <p:cNvSpPr/>
          <p:nvPr/>
        </p:nvSpPr>
        <p:spPr>
          <a:xfrm rot="5400000" flipH="1" flipV="1">
            <a:off x="39151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" name="Teardrop 3"/>
          <p:cNvSpPr/>
          <p:nvPr/>
        </p:nvSpPr>
        <p:spPr>
          <a:xfrm rot="5400000" flipH="1" flipV="1">
            <a:off x="47576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" name="Teardrop 3"/>
          <p:cNvSpPr/>
          <p:nvPr/>
        </p:nvSpPr>
        <p:spPr>
          <a:xfrm rot="5400000" flipH="1" flipV="1">
            <a:off x="56002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" name="Teardrop 3"/>
          <p:cNvSpPr/>
          <p:nvPr/>
        </p:nvSpPr>
        <p:spPr>
          <a:xfrm rot="5400000" flipH="1" flipV="1">
            <a:off x="81278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" name="Teardrop 3"/>
          <p:cNvSpPr/>
          <p:nvPr/>
        </p:nvSpPr>
        <p:spPr>
          <a:xfrm rot="5400000" flipH="1" flipV="1">
            <a:off x="72853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" name="Teardrop 3"/>
          <p:cNvSpPr/>
          <p:nvPr/>
        </p:nvSpPr>
        <p:spPr>
          <a:xfrm rot="5400000" flipH="1" flipV="1">
            <a:off x="8812306" y="3710008"/>
            <a:ext cx="489780" cy="173608"/>
          </a:xfrm>
          <a:custGeom>
            <a:avLst/>
            <a:gdLst/>
            <a:ahLst/>
            <a:cxnLst/>
            <a:rect l="l" t="t" r="r" b="b"/>
            <a:pathLst>
              <a:path w="489780" h="173608">
                <a:moveTo>
                  <a:pt x="489780" y="159854"/>
                </a:moveTo>
                <a:lnTo>
                  <a:pt x="485976" y="173608"/>
                </a:lnTo>
                <a:lnTo>
                  <a:pt x="475132" y="173608"/>
                </a:lnTo>
                <a:cubicBezTo>
                  <a:pt x="477585" y="169211"/>
                  <a:pt x="477971" y="164422"/>
                  <a:pt x="477971" y="159544"/>
                </a:cubicBezTo>
                <a:cubicBezTo>
                  <a:pt x="477971" y="135634"/>
                  <a:pt x="468705" y="113887"/>
                  <a:pt x="453384" y="97876"/>
                </a:cubicBezTo>
                <a:lnTo>
                  <a:pt x="377652" y="173608"/>
                </a:lnTo>
                <a:lnTo>
                  <a:pt x="377561" y="173608"/>
                </a:lnTo>
                <a:lnTo>
                  <a:pt x="453339" y="97830"/>
                </a:lnTo>
                <a:cubicBezTo>
                  <a:pt x="437327" y="82509"/>
                  <a:pt x="415581" y="73244"/>
                  <a:pt x="391670" y="73244"/>
                </a:cubicBezTo>
                <a:cubicBezTo>
                  <a:pt x="341652" y="73244"/>
                  <a:pt x="301103" y="113792"/>
                  <a:pt x="301103" y="163811"/>
                </a:cubicBezTo>
                <a:lnTo>
                  <a:pt x="299830" y="173608"/>
                </a:lnTo>
                <a:lnTo>
                  <a:pt x="288634" y="173608"/>
                </a:lnTo>
                <a:cubicBezTo>
                  <a:pt x="289602" y="170367"/>
                  <a:pt x="289617" y="166907"/>
                  <a:pt x="289547" y="163248"/>
                </a:cubicBezTo>
                <a:cubicBezTo>
                  <a:pt x="289547" y="130228"/>
                  <a:pt x="305265" y="100880"/>
                  <a:pt x="329868" y="82592"/>
                </a:cubicBezTo>
                <a:cubicBezTo>
                  <a:pt x="326825" y="66091"/>
                  <a:pt x="318670" y="50477"/>
                  <a:pt x="305914" y="37722"/>
                </a:cubicBezTo>
                <a:cubicBezTo>
                  <a:pt x="289007" y="20815"/>
                  <a:pt x="267078" y="11989"/>
                  <a:pt x="244922" y="11501"/>
                </a:cubicBezTo>
                <a:lnTo>
                  <a:pt x="244922" y="96667"/>
                </a:lnTo>
                <a:lnTo>
                  <a:pt x="244858" y="96667"/>
                </a:lnTo>
                <a:lnTo>
                  <a:pt x="244858" y="11501"/>
                </a:lnTo>
                <a:cubicBezTo>
                  <a:pt x="222703" y="11990"/>
                  <a:pt x="200774" y="20815"/>
                  <a:pt x="183866" y="37722"/>
                </a:cubicBezTo>
                <a:cubicBezTo>
                  <a:pt x="171105" y="50483"/>
                  <a:pt x="162948" y="66105"/>
                  <a:pt x="159939" y="82613"/>
                </a:cubicBezTo>
                <a:cubicBezTo>
                  <a:pt x="184526" y="100902"/>
                  <a:pt x="200233" y="130241"/>
                  <a:pt x="200233" y="163248"/>
                </a:cubicBezTo>
                <a:lnTo>
                  <a:pt x="201368" y="173608"/>
                </a:lnTo>
                <a:lnTo>
                  <a:pt x="189949" y="173608"/>
                </a:lnTo>
                <a:cubicBezTo>
                  <a:pt x="188710" y="170302"/>
                  <a:pt x="188616" y="166986"/>
                  <a:pt x="188677" y="163811"/>
                </a:cubicBezTo>
                <a:cubicBezTo>
                  <a:pt x="188677" y="113792"/>
                  <a:pt x="148129" y="73244"/>
                  <a:pt x="98110" y="73244"/>
                </a:cubicBezTo>
                <a:cubicBezTo>
                  <a:pt x="74200" y="73244"/>
                  <a:pt x="52453" y="82510"/>
                  <a:pt x="36441" y="97831"/>
                </a:cubicBezTo>
                <a:lnTo>
                  <a:pt x="112218" y="173608"/>
                </a:lnTo>
                <a:lnTo>
                  <a:pt x="112128" y="173608"/>
                </a:lnTo>
                <a:lnTo>
                  <a:pt x="36396" y="97876"/>
                </a:lnTo>
                <a:cubicBezTo>
                  <a:pt x="21075" y="113887"/>
                  <a:pt x="11809" y="135634"/>
                  <a:pt x="11809" y="159544"/>
                </a:cubicBezTo>
                <a:lnTo>
                  <a:pt x="14649" y="173608"/>
                </a:lnTo>
                <a:lnTo>
                  <a:pt x="3810" y="173608"/>
                </a:lnTo>
                <a:cubicBezTo>
                  <a:pt x="333" y="169383"/>
                  <a:pt x="0" y="164657"/>
                  <a:pt x="0" y="159854"/>
                </a:cubicBezTo>
                <a:cubicBezTo>
                  <a:pt x="0" y="132604"/>
                  <a:pt x="10706" y="107854"/>
                  <a:pt x="28286" y="89721"/>
                </a:cubicBezTo>
                <a:lnTo>
                  <a:pt x="28286" y="89721"/>
                </a:lnTo>
                <a:cubicBezTo>
                  <a:pt x="46420" y="72140"/>
                  <a:pt x="71170" y="61435"/>
                  <a:pt x="98420" y="61435"/>
                </a:cubicBezTo>
                <a:cubicBezTo>
                  <a:pt x="117023" y="61435"/>
                  <a:pt x="134461" y="66424"/>
                  <a:pt x="149250" y="75515"/>
                </a:cubicBezTo>
                <a:cubicBezTo>
                  <a:pt x="153323" y="58635"/>
                  <a:pt x="162130" y="42758"/>
                  <a:pt x="175297" y="29591"/>
                </a:cubicBezTo>
                <a:cubicBezTo>
                  <a:pt x="194566" y="10322"/>
                  <a:pt x="219636" y="391"/>
                  <a:pt x="244890" y="0"/>
                </a:cubicBezTo>
                <a:lnTo>
                  <a:pt x="244890" y="0"/>
                </a:lnTo>
                <a:cubicBezTo>
                  <a:pt x="270144" y="391"/>
                  <a:pt x="295215" y="10322"/>
                  <a:pt x="314484" y="29591"/>
                </a:cubicBezTo>
                <a:cubicBezTo>
                  <a:pt x="327644" y="42751"/>
                  <a:pt x="336448" y="58618"/>
                  <a:pt x="340604" y="75474"/>
                </a:cubicBezTo>
                <a:cubicBezTo>
                  <a:pt x="355376" y="66408"/>
                  <a:pt x="372787" y="61434"/>
                  <a:pt x="391360" y="61434"/>
                </a:cubicBezTo>
                <a:cubicBezTo>
                  <a:pt x="418611" y="61434"/>
                  <a:pt x="443360" y="72140"/>
                  <a:pt x="461494" y="89721"/>
                </a:cubicBezTo>
                <a:cubicBezTo>
                  <a:pt x="479075" y="107854"/>
                  <a:pt x="489780" y="132604"/>
                  <a:pt x="489780" y="15985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" name="Teardrop 3"/>
          <p:cNvSpPr/>
          <p:nvPr/>
        </p:nvSpPr>
        <p:spPr>
          <a:xfrm rot="5400000" flipH="1" flipV="1">
            <a:off x="5449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" name="Teardrop 3"/>
          <p:cNvSpPr/>
          <p:nvPr/>
        </p:nvSpPr>
        <p:spPr>
          <a:xfrm rot="5400000" flipH="1" flipV="1">
            <a:off x="60211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" name="Teardrop 3"/>
          <p:cNvSpPr/>
          <p:nvPr/>
        </p:nvSpPr>
        <p:spPr>
          <a:xfrm rot="5400000" flipH="1" flipV="1">
            <a:off x="9659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" name="Teardrop 3"/>
          <p:cNvSpPr/>
          <p:nvPr/>
        </p:nvSpPr>
        <p:spPr>
          <a:xfrm rot="5400000" flipH="1" flipV="1">
            <a:off x="18084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" name="Teardrop 3"/>
          <p:cNvSpPr/>
          <p:nvPr/>
        </p:nvSpPr>
        <p:spPr>
          <a:xfrm rot="5400000" flipH="1" flipV="1">
            <a:off x="26510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" name="Teardrop 3"/>
          <p:cNvSpPr/>
          <p:nvPr/>
        </p:nvSpPr>
        <p:spPr>
          <a:xfrm rot="5400000" flipH="1" flipV="1">
            <a:off x="34935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" name="Teardrop 3"/>
          <p:cNvSpPr/>
          <p:nvPr/>
        </p:nvSpPr>
        <p:spPr>
          <a:xfrm rot="5400000" flipH="1" flipV="1">
            <a:off x="43361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" name="Teardrop 3"/>
          <p:cNvSpPr/>
          <p:nvPr/>
        </p:nvSpPr>
        <p:spPr>
          <a:xfrm rot="5400000" flipH="1" flipV="1">
            <a:off x="51786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" name="Teardrop 3"/>
          <p:cNvSpPr/>
          <p:nvPr/>
        </p:nvSpPr>
        <p:spPr>
          <a:xfrm rot="5400000" flipH="1" flipV="1">
            <a:off x="77062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" name="Teardrop 3"/>
          <p:cNvSpPr/>
          <p:nvPr/>
        </p:nvSpPr>
        <p:spPr>
          <a:xfrm rot="5400000" flipH="1" flipV="1">
            <a:off x="68637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" name="Teardrop 3"/>
          <p:cNvSpPr/>
          <p:nvPr/>
        </p:nvSpPr>
        <p:spPr>
          <a:xfrm rot="5400000" flipH="1" flipV="1">
            <a:off x="85488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" name="Teardrop 3"/>
          <p:cNvSpPr/>
          <p:nvPr/>
        </p:nvSpPr>
        <p:spPr>
          <a:xfrm rot="5400000" flipH="1" flipV="1">
            <a:off x="1234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" name="Teardrop 3"/>
          <p:cNvSpPr/>
          <p:nvPr/>
        </p:nvSpPr>
        <p:spPr>
          <a:xfrm rot="5400000" flipH="1" flipV="1">
            <a:off x="663614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" name="Teardrop 3"/>
          <p:cNvSpPr/>
          <p:nvPr/>
        </p:nvSpPr>
        <p:spPr>
          <a:xfrm rot="5400000" flipH="1" flipV="1">
            <a:off x="22905" y="4316257"/>
            <a:ext cx="232840" cy="278649"/>
          </a:xfrm>
          <a:custGeom>
            <a:avLst/>
            <a:gdLst/>
            <a:ahLst/>
            <a:cxnLst/>
            <a:rect l="l" t="t" r="r" b="b"/>
            <a:pathLst>
              <a:path w="232840" h="278649">
                <a:moveTo>
                  <a:pt x="232840" y="8776"/>
                </a:moveTo>
                <a:cubicBezTo>
                  <a:pt x="232449" y="34030"/>
                  <a:pt x="222519" y="59101"/>
                  <a:pt x="203250" y="78369"/>
                </a:cubicBezTo>
                <a:cubicBezTo>
                  <a:pt x="190082" y="91537"/>
                  <a:pt x="174206" y="100343"/>
                  <a:pt x="157326" y="104416"/>
                </a:cubicBezTo>
                <a:cubicBezTo>
                  <a:pt x="166417" y="119205"/>
                  <a:pt x="171406" y="136643"/>
                  <a:pt x="171406" y="155247"/>
                </a:cubicBezTo>
                <a:cubicBezTo>
                  <a:pt x="171406" y="182497"/>
                  <a:pt x="160701" y="207247"/>
                  <a:pt x="143120" y="225380"/>
                </a:cubicBezTo>
                <a:cubicBezTo>
                  <a:pt x="124986" y="242961"/>
                  <a:pt x="100237" y="253667"/>
                  <a:pt x="72986" y="253667"/>
                </a:cubicBezTo>
                <a:cubicBezTo>
                  <a:pt x="54383" y="253667"/>
                  <a:pt x="36945" y="248677"/>
                  <a:pt x="22156" y="239586"/>
                </a:cubicBezTo>
                <a:lnTo>
                  <a:pt x="0" y="278649"/>
                </a:lnTo>
                <a:lnTo>
                  <a:pt x="0" y="260595"/>
                </a:lnTo>
                <a:cubicBezTo>
                  <a:pt x="5973" y="252057"/>
                  <a:pt x="9654" y="242433"/>
                  <a:pt x="11467" y="232488"/>
                </a:cubicBezTo>
                <a:lnTo>
                  <a:pt x="0" y="218900"/>
                </a:lnTo>
                <a:lnTo>
                  <a:pt x="0" y="201603"/>
                </a:lnTo>
                <a:cubicBezTo>
                  <a:pt x="14950" y="226291"/>
                  <a:pt x="42305" y="241857"/>
                  <a:pt x="73296" y="241857"/>
                </a:cubicBezTo>
                <a:cubicBezTo>
                  <a:pt x="97207" y="241857"/>
                  <a:pt x="118953" y="232592"/>
                  <a:pt x="134965" y="217271"/>
                </a:cubicBezTo>
                <a:lnTo>
                  <a:pt x="0" y="82306"/>
                </a:lnTo>
                <a:lnTo>
                  <a:pt x="0" y="82216"/>
                </a:lnTo>
                <a:lnTo>
                  <a:pt x="135010" y="217225"/>
                </a:lnTo>
                <a:cubicBezTo>
                  <a:pt x="150331" y="201213"/>
                  <a:pt x="159597" y="179467"/>
                  <a:pt x="159597" y="155556"/>
                </a:cubicBezTo>
                <a:cubicBezTo>
                  <a:pt x="159597" y="105538"/>
                  <a:pt x="119048" y="64989"/>
                  <a:pt x="69030" y="64989"/>
                </a:cubicBezTo>
                <a:cubicBezTo>
                  <a:pt x="49952" y="65355"/>
                  <a:pt x="25806" y="60121"/>
                  <a:pt x="12948" y="46961"/>
                </a:cubicBezTo>
                <a:lnTo>
                  <a:pt x="0" y="66032"/>
                </a:lnTo>
                <a:lnTo>
                  <a:pt x="0" y="46474"/>
                </a:lnTo>
                <a:cubicBezTo>
                  <a:pt x="9193" y="32573"/>
                  <a:pt x="11853" y="16060"/>
                  <a:pt x="9334" y="0"/>
                </a:cubicBezTo>
                <a:lnTo>
                  <a:pt x="17529" y="0"/>
                </a:lnTo>
                <a:cubicBezTo>
                  <a:pt x="21671" y="11094"/>
                  <a:pt x="20740" y="22668"/>
                  <a:pt x="17673" y="33790"/>
                </a:cubicBezTo>
                <a:cubicBezTo>
                  <a:pt x="27631" y="50142"/>
                  <a:pt x="43609" y="53932"/>
                  <a:pt x="69593" y="53433"/>
                </a:cubicBezTo>
                <a:cubicBezTo>
                  <a:pt x="102600" y="53434"/>
                  <a:pt x="131938" y="69140"/>
                  <a:pt x="150227" y="93727"/>
                </a:cubicBezTo>
                <a:cubicBezTo>
                  <a:pt x="166735" y="90718"/>
                  <a:pt x="182357" y="82561"/>
                  <a:pt x="195118" y="69800"/>
                </a:cubicBezTo>
                <a:cubicBezTo>
                  <a:pt x="212026" y="52893"/>
                  <a:pt x="220851" y="30964"/>
                  <a:pt x="221339" y="8808"/>
                </a:cubicBezTo>
                <a:lnTo>
                  <a:pt x="136174" y="8808"/>
                </a:lnTo>
                <a:lnTo>
                  <a:pt x="136173" y="8744"/>
                </a:lnTo>
                <a:lnTo>
                  <a:pt x="221340" y="8744"/>
                </a:lnTo>
                <a:lnTo>
                  <a:pt x="219467" y="0"/>
                </a:lnTo>
                <a:lnTo>
                  <a:pt x="231012" y="0"/>
                </a:lnTo>
                <a:cubicBezTo>
                  <a:pt x="232616" y="2826"/>
                  <a:pt x="232794" y="5800"/>
                  <a:pt x="232840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" name="Teardrop 3"/>
          <p:cNvSpPr/>
          <p:nvPr/>
        </p:nvSpPr>
        <p:spPr>
          <a:xfrm rot="5400000" flipH="1" flipV="1">
            <a:off x="15809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5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" name="Teardrop 3"/>
          <p:cNvSpPr/>
          <p:nvPr/>
        </p:nvSpPr>
        <p:spPr>
          <a:xfrm rot="5400000" flipH="1" flipV="1">
            <a:off x="24234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" name="Teardrop 3"/>
          <p:cNvSpPr/>
          <p:nvPr/>
        </p:nvSpPr>
        <p:spPr>
          <a:xfrm rot="5400000" flipH="1" flipV="1">
            <a:off x="326598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" name="Teardrop 3"/>
          <p:cNvSpPr/>
          <p:nvPr/>
        </p:nvSpPr>
        <p:spPr>
          <a:xfrm rot="5400000" flipH="1" flipV="1">
            <a:off x="410852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" name="Teardrop 3"/>
          <p:cNvSpPr/>
          <p:nvPr/>
        </p:nvSpPr>
        <p:spPr>
          <a:xfrm rot="5400000" flipH="1" flipV="1">
            <a:off x="495106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" name="Teardrop 3"/>
          <p:cNvSpPr/>
          <p:nvPr/>
        </p:nvSpPr>
        <p:spPr>
          <a:xfrm rot="5400000" flipH="1" flipV="1">
            <a:off x="579360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" name="Teardrop 3"/>
          <p:cNvSpPr/>
          <p:nvPr/>
        </p:nvSpPr>
        <p:spPr>
          <a:xfrm rot="5400000" flipH="1" flipV="1">
            <a:off x="832122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" name="Teardrop 3"/>
          <p:cNvSpPr/>
          <p:nvPr/>
        </p:nvSpPr>
        <p:spPr>
          <a:xfrm rot="5400000" flipH="1" flipV="1">
            <a:off x="747868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" name="Teardrop 3"/>
          <p:cNvSpPr/>
          <p:nvPr/>
        </p:nvSpPr>
        <p:spPr>
          <a:xfrm rot="5400000" flipH="1" flipV="1">
            <a:off x="8991444" y="4419445"/>
            <a:ext cx="171406" cy="133705"/>
          </a:xfrm>
          <a:custGeom>
            <a:avLst/>
            <a:gdLst/>
            <a:ahLst/>
            <a:cxnLst/>
            <a:rect l="l" t="t" r="r" b="b"/>
            <a:pathLst>
              <a:path w="171406" h="133705">
                <a:moveTo>
                  <a:pt x="171406" y="123429"/>
                </a:moveTo>
                <a:lnTo>
                  <a:pt x="168564" y="133705"/>
                </a:lnTo>
                <a:lnTo>
                  <a:pt x="157460" y="133705"/>
                </a:lnTo>
                <a:cubicBezTo>
                  <a:pt x="159382" y="130353"/>
                  <a:pt x="159597" y="126761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62756" y="133705"/>
                </a:lnTo>
                <a:lnTo>
                  <a:pt x="62665" y="133705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" name="Teardrop 3"/>
          <p:cNvSpPr/>
          <p:nvPr/>
        </p:nvSpPr>
        <p:spPr>
          <a:xfrm rot="5400000" flipH="1" flipV="1">
            <a:off x="733383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8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" name="Oval 189"/>
          <p:cNvSpPr/>
          <p:nvPr/>
        </p:nvSpPr>
        <p:spPr>
          <a:xfrm>
            <a:off x="66645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" name="Oval 167"/>
          <p:cNvSpPr/>
          <p:nvPr/>
        </p:nvSpPr>
        <p:spPr>
          <a:xfrm>
            <a:off x="0" y="331699"/>
            <a:ext cx="93942" cy="4240302"/>
          </a:xfrm>
          <a:custGeom>
            <a:avLst/>
            <a:gdLst/>
            <a:ahLst/>
            <a:cxnLst/>
            <a:rect l="l" t="t" r="r" b="b"/>
            <a:pathLst>
              <a:path w="93942" h="4240302">
                <a:moveTo>
                  <a:pt x="9066" y="4229620"/>
                </a:moveTo>
                <a:cubicBezTo>
                  <a:pt x="23324" y="4229620"/>
                  <a:pt x="36761" y="4233136"/>
                  <a:pt x="48054" y="4240302"/>
                </a:cubicBezTo>
                <a:lnTo>
                  <a:pt x="0" y="4240302"/>
                </a:lnTo>
                <a:lnTo>
                  <a:pt x="0" y="4231451"/>
                </a:lnTo>
                <a:cubicBezTo>
                  <a:pt x="2881" y="4229788"/>
                  <a:pt x="5954" y="4229620"/>
                  <a:pt x="9066" y="4229620"/>
                </a:cubicBezTo>
                <a:close/>
                <a:moveTo>
                  <a:pt x="9066" y="3380947"/>
                </a:moveTo>
                <a:cubicBezTo>
                  <a:pt x="55942" y="3380947"/>
                  <a:pt x="93942" y="3418947"/>
                  <a:pt x="93942" y="3465822"/>
                </a:cubicBezTo>
                <a:cubicBezTo>
                  <a:pt x="93942" y="3512697"/>
                  <a:pt x="55942" y="3550697"/>
                  <a:pt x="9066" y="3550697"/>
                </a:cubicBezTo>
                <a:lnTo>
                  <a:pt x="0" y="3548867"/>
                </a:lnTo>
                <a:lnTo>
                  <a:pt x="0" y="3382777"/>
                </a:lnTo>
                <a:cubicBezTo>
                  <a:pt x="2881" y="3381115"/>
                  <a:pt x="5954" y="3380947"/>
                  <a:pt x="9066" y="3380947"/>
                </a:cubicBezTo>
                <a:close/>
                <a:moveTo>
                  <a:pt x="9066" y="2536768"/>
                </a:moveTo>
                <a:cubicBezTo>
                  <a:pt x="55942" y="2536768"/>
                  <a:pt x="93942" y="2574768"/>
                  <a:pt x="93942" y="2621643"/>
                </a:cubicBezTo>
                <a:cubicBezTo>
                  <a:pt x="93942" y="2668518"/>
                  <a:pt x="55942" y="2706518"/>
                  <a:pt x="9066" y="2706518"/>
                </a:cubicBezTo>
                <a:lnTo>
                  <a:pt x="0" y="2704688"/>
                </a:lnTo>
                <a:lnTo>
                  <a:pt x="0" y="2538598"/>
                </a:lnTo>
                <a:cubicBezTo>
                  <a:pt x="2881" y="2536936"/>
                  <a:pt x="5954" y="2536768"/>
                  <a:pt x="9066" y="2536768"/>
                </a:cubicBezTo>
                <a:close/>
                <a:moveTo>
                  <a:pt x="9066" y="1688095"/>
                </a:moveTo>
                <a:cubicBezTo>
                  <a:pt x="55942" y="1688095"/>
                  <a:pt x="93942" y="1726095"/>
                  <a:pt x="93942" y="1772970"/>
                </a:cubicBezTo>
                <a:cubicBezTo>
                  <a:pt x="93942" y="1819845"/>
                  <a:pt x="55942" y="1857845"/>
                  <a:pt x="9066" y="1857845"/>
                </a:cubicBezTo>
                <a:lnTo>
                  <a:pt x="0" y="1856015"/>
                </a:lnTo>
                <a:lnTo>
                  <a:pt x="0" y="1689925"/>
                </a:lnTo>
                <a:cubicBezTo>
                  <a:pt x="2881" y="1688263"/>
                  <a:pt x="5954" y="1688095"/>
                  <a:pt x="9066" y="1688095"/>
                </a:cubicBezTo>
                <a:close/>
                <a:moveTo>
                  <a:pt x="9066" y="845498"/>
                </a:moveTo>
                <a:cubicBezTo>
                  <a:pt x="55942" y="845498"/>
                  <a:pt x="93942" y="883498"/>
                  <a:pt x="93942" y="930373"/>
                </a:cubicBezTo>
                <a:cubicBezTo>
                  <a:pt x="93942" y="977248"/>
                  <a:pt x="55942" y="1015248"/>
                  <a:pt x="9066" y="1015248"/>
                </a:cubicBezTo>
                <a:lnTo>
                  <a:pt x="0" y="1013418"/>
                </a:lnTo>
                <a:lnTo>
                  <a:pt x="0" y="847328"/>
                </a:lnTo>
                <a:cubicBezTo>
                  <a:pt x="2881" y="845666"/>
                  <a:pt x="5954" y="845498"/>
                  <a:pt x="9066" y="845498"/>
                </a:cubicBezTo>
                <a:close/>
                <a:moveTo>
                  <a:pt x="9066" y="0"/>
                </a:moveTo>
                <a:cubicBezTo>
                  <a:pt x="55942" y="0"/>
                  <a:pt x="93942" y="38000"/>
                  <a:pt x="93942" y="84875"/>
                </a:cubicBezTo>
                <a:cubicBezTo>
                  <a:pt x="93942" y="131750"/>
                  <a:pt x="55942" y="169750"/>
                  <a:pt x="9066" y="169750"/>
                </a:cubicBezTo>
                <a:lnTo>
                  <a:pt x="0" y="167920"/>
                </a:lnTo>
                <a:lnTo>
                  <a:pt x="0" y="1830"/>
                </a:lnTo>
                <a:cubicBezTo>
                  <a:pt x="2881" y="167"/>
                  <a:pt x="5954" y="0"/>
                  <a:pt x="90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" name="Oval 191"/>
          <p:cNvSpPr/>
          <p:nvPr/>
        </p:nvSpPr>
        <p:spPr>
          <a:xfrm>
            <a:off x="7667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Oval 192"/>
          <p:cNvSpPr/>
          <p:nvPr/>
        </p:nvSpPr>
        <p:spPr>
          <a:xfrm>
            <a:off x="16092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" name="Oval 193"/>
          <p:cNvSpPr/>
          <p:nvPr/>
        </p:nvSpPr>
        <p:spPr>
          <a:xfrm>
            <a:off x="24518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" name="Oval 194"/>
          <p:cNvSpPr/>
          <p:nvPr/>
        </p:nvSpPr>
        <p:spPr>
          <a:xfrm>
            <a:off x="32943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" name="Oval 195"/>
          <p:cNvSpPr/>
          <p:nvPr/>
        </p:nvSpPr>
        <p:spPr>
          <a:xfrm>
            <a:off x="41368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" name="Oval 196"/>
          <p:cNvSpPr/>
          <p:nvPr/>
        </p:nvSpPr>
        <p:spPr>
          <a:xfrm>
            <a:off x="49794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" name="Oval 197"/>
          <p:cNvSpPr/>
          <p:nvPr/>
        </p:nvSpPr>
        <p:spPr>
          <a:xfrm>
            <a:off x="58219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" name="Oval 198"/>
          <p:cNvSpPr/>
          <p:nvPr/>
        </p:nvSpPr>
        <p:spPr>
          <a:xfrm>
            <a:off x="83495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" name="Oval 199"/>
          <p:cNvSpPr/>
          <p:nvPr/>
        </p:nvSpPr>
        <p:spPr>
          <a:xfrm>
            <a:off x="75070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1" name="Oval 200"/>
          <p:cNvSpPr/>
          <p:nvPr/>
        </p:nvSpPr>
        <p:spPr>
          <a:xfrm>
            <a:off x="70866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2" name="Oval 201"/>
          <p:cNvSpPr/>
          <p:nvPr/>
        </p:nvSpPr>
        <p:spPr>
          <a:xfrm>
            <a:off x="3463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3" name="Oval 202"/>
          <p:cNvSpPr/>
          <p:nvPr/>
        </p:nvSpPr>
        <p:spPr>
          <a:xfrm>
            <a:off x="11888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4" name="Oval 203"/>
          <p:cNvSpPr/>
          <p:nvPr/>
        </p:nvSpPr>
        <p:spPr>
          <a:xfrm>
            <a:off x="20314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" name="Oval 204"/>
          <p:cNvSpPr/>
          <p:nvPr/>
        </p:nvSpPr>
        <p:spPr>
          <a:xfrm>
            <a:off x="28739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" name="Oval 205"/>
          <p:cNvSpPr/>
          <p:nvPr/>
        </p:nvSpPr>
        <p:spPr>
          <a:xfrm>
            <a:off x="37164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" name="Oval 206"/>
          <p:cNvSpPr/>
          <p:nvPr/>
        </p:nvSpPr>
        <p:spPr>
          <a:xfrm>
            <a:off x="45590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8" name="Oval 207"/>
          <p:cNvSpPr/>
          <p:nvPr/>
        </p:nvSpPr>
        <p:spPr>
          <a:xfrm>
            <a:off x="54015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9" name="Oval 208"/>
          <p:cNvSpPr/>
          <p:nvPr/>
        </p:nvSpPr>
        <p:spPr>
          <a:xfrm>
            <a:off x="62441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0" name="Oval 209"/>
          <p:cNvSpPr/>
          <p:nvPr/>
        </p:nvSpPr>
        <p:spPr>
          <a:xfrm>
            <a:off x="87717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1" name="Oval 210"/>
          <p:cNvSpPr/>
          <p:nvPr/>
        </p:nvSpPr>
        <p:spPr>
          <a:xfrm>
            <a:off x="79291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2" name="Oval 881"/>
          <p:cNvSpPr/>
          <p:nvPr/>
        </p:nvSpPr>
        <p:spPr>
          <a:xfrm>
            <a:off x="34633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3" name="Oval 882"/>
          <p:cNvSpPr/>
          <p:nvPr/>
        </p:nvSpPr>
        <p:spPr>
          <a:xfrm>
            <a:off x="118887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4" name="Oval 883"/>
          <p:cNvSpPr/>
          <p:nvPr/>
        </p:nvSpPr>
        <p:spPr>
          <a:xfrm>
            <a:off x="2031413" y="-10245"/>
            <a:ext cx="6910072" cy="84875"/>
          </a:xfrm>
          <a:custGeom>
            <a:avLst/>
            <a:gdLst/>
            <a:ahLst/>
            <a:cxnLst/>
            <a:rect l="l" t="t" r="r" b="b"/>
            <a:pathLst>
              <a:path w="6910072" h="84875">
                <a:moveTo>
                  <a:pt x="6740320" y="0"/>
                </a:moveTo>
                <a:lnTo>
                  <a:pt x="6910072" y="0"/>
                </a:lnTo>
                <a:cubicBezTo>
                  <a:pt x="6910072" y="46875"/>
                  <a:pt x="6872072" y="84875"/>
                  <a:pt x="6825196" y="84875"/>
                </a:cubicBezTo>
                <a:cubicBezTo>
                  <a:pt x="6778320" y="84875"/>
                  <a:pt x="6740320" y="46875"/>
                  <a:pt x="6740320" y="0"/>
                </a:cubicBezTo>
                <a:close/>
                <a:moveTo>
                  <a:pt x="5897780" y="0"/>
                </a:moveTo>
                <a:lnTo>
                  <a:pt x="6067532" y="0"/>
                </a:lnTo>
                <a:cubicBezTo>
                  <a:pt x="6067532" y="46875"/>
                  <a:pt x="6029532" y="84875"/>
                  <a:pt x="5982656" y="84875"/>
                </a:cubicBezTo>
                <a:cubicBezTo>
                  <a:pt x="5935780" y="84875"/>
                  <a:pt x="5897780" y="46875"/>
                  <a:pt x="5897780" y="0"/>
                </a:cubicBezTo>
                <a:close/>
                <a:moveTo>
                  <a:pt x="5055240" y="0"/>
                </a:moveTo>
                <a:lnTo>
                  <a:pt x="5224992" y="0"/>
                </a:lnTo>
                <a:cubicBezTo>
                  <a:pt x="5224992" y="46875"/>
                  <a:pt x="5186992" y="84875"/>
                  <a:pt x="5140116" y="84875"/>
                </a:cubicBezTo>
                <a:cubicBezTo>
                  <a:pt x="5093240" y="84875"/>
                  <a:pt x="5055240" y="46875"/>
                  <a:pt x="5055240" y="0"/>
                </a:cubicBezTo>
                <a:close/>
                <a:moveTo>
                  <a:pt x="4212700" y="0"/>
                </a:moveTo>
                <a:lnTo>
                  <a:pt x="4382452" y="0"/>
                </a:lnTo>
                <a:cubicBezTo>
                  <a:pt x="4382452" y="46875"/>
                  <a:pt x="4344452" y="84875"/>
                  <a:pt x="4297576" y="84875"/>
                </a:cubicBezTo>
                <a:cubicBezTo>
                  <a:pt x="4250700" y="84875"/>
                  <a:pt x="4212700" y="46875"/>
                  <a:pt x="4212700" y="0"/>
                </a:cubicBezTo>
                <a:close/>
                <a:moveTo>
                  <a:pt x="3370160" y="0"/>
                </a:moveTo>
                <a:lnTo>
                  <a:pt x="3539912" y="0"/>
                </a:lnTo>
                <a:cubicBezTo>
                  <a:pt x="3539912" y="46875"/>
                  <a:pt x="3501912" y="84875"/>
                  <a:pt x="3455036" y="84875"/>
                </a:cubicBezTo>
                <a:cubicBezTo>
                  <a:pt x="3408160" y="84875"/>
                  <a:pt x="3370160" y="46875"/>
                  <a:pt x="3370160" y="0"/>
                </a:cubicBezTo>
                <a:close/>
                <a:moveTo>
                  <a:pt x="2527620" y="0"/>
                </a:moveTo>
                <a:lnTo>
                  <a:pt x="2697372" y="0"/>
                </a:lnTo>
                <a:cubicBezTo>
                  <a:pt x="2697372" y="46875"/>
                  <a:pt x="2659372" y="84875"/>
                  <a:pt x="2612496" y="84875"/>
                </a:cubicBezTo>
                <a:cubicBezTo>
                  <a:pt x="2565620" y="84875"/>
                  <a:pt x="2527620" y="46875"/>
                  <a:pt x="2527620" y="0"/>
                </a:cubicBezTo>
                <a:close/>
                <a:moveTo>
                  <a:pt x="1685080" y="0"/>
                </a:moveTo>
                <a:lnTo>
                  <a:pt x="1854832" y="0"/>
                </a:lnTo>
                <a:cubicBezTo>
                  <a:pt x="1854832" y="46875"/>
                  <a:pt x="1816832" y="84875"/>
                  <a:pt x="1769956" y="84875"/>
                </a:cubicBezTo>
                <a:cubicBezTo>
                  <a:pt x="1723080" y="84875"/>
                  <a:pt x="1685080" y="46875"/>
                  <a:pt x="1685080" y="0"/>
                </a:cubicBezTo>
                <a:close/>
                <a:moveTo>
                  <a:pt x="842540" y="0"/>
                </a:moveTo>
                <a:lnTo>
                  <a:pt x="1012292" y="0"/>
                </a:lnTo>
                <a:cubicBezTo>
                  <a:pt x="1012292" y="46875"/>
                  <a:pt x="974292" y="84875"/>
                  <a:pt x="927416" y="84875"/>
                </a:cubicBezTo>
                <a:cubicBezTo>
                  <a:pt x="880540" y="84875"/>
                  <a:pt x="842540" y="46875"/>
                  <a:pt x="842540" y="0"/>
                </a:cubicBezTo>
                <a:close/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5" name="Oval 214"/>
          <p:cNvSpPr/>
          <p:nvPr/>
        </p:nvSpPr>
        <p:spPr>
          <a:xfrm>
            <a:off x="66645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6" name="Oval 215"/>
          <p:cNvSpPr/>
          <p:nvPr/>
        </p:nvSpPr>
        <p:spPr>
          <a:xfrm>
            <a:off x="7667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7" name="Oval 216"/>
          <p:cNvSpPr/>
          <p:nvPr/>
        </p:nvSpPr>
        <p:spPr>
          <a:xfrm>
            <a:off x="16092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8" name="Oval 217"/>
          <p:cNvSpPr/>
          <p:nvPr/>
        </p:nvSpPr>
        <p:spPr>
          <a:xfrm>
            <a:off x="24518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9" name="Oval 218"/>
          <p:cNvSpPr/>
          <p:nvPr/>
        </p:nvSpPr>
        <p:spPr>
          <a:xfrm>
            <a:off x="32943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0" name="Oval 219"/>
          <p:cNvSpPr/>
          <p:nvPr/>
        </p:nvSpPr>
        <p:spPr>
          <a:xfrm>
            <a:off x="41368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1" name="Oval 220"/>
          <p:cNvSpPr/>
          <p:nvPr/>
        </p:nvSpPr>
        <p:spPr>
          <a:xfrm>
            <a:off x="49794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2" name="Oval 221"/>
          <p:cNvSpPr/>
          <p:nvPr/>
        </p:nvSpPr>
        <p:spPr>
          <a:xfrm>
            <a:off x="58219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3" name="Oval 222"/>
          <p:cNvSpPr/>
          <p:nvPr/>
        </p:nvSpPr>
        <p:spPr>
          <a:xfrm>
            <a:off x="83495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4" name="Oval 223"/>
          <p:cNvSpPr/>
          <p:nvPr/>
        </p:nvSpPr>
        <p:spPr>
          <a:xfrm>
            <a:off x="75070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5" name="Oval 224"/>
          <p:cNvSpPr/>
          <p:nvPr/>
        </p:nvSpPr>
        <p:spPr>
          <a:xfrm>
            <a:off x="70866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6" name="Oval 225"/>
          <p:cNvSpPr/>
          <p:nvPr/>
        </p:nvSpPr>
        <p:spPr>
          <a:xfrm>
            <a:off x="3463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7" name="Oval 226"/>
          <p:cNvSpPr/>
          <p:nvPr/>
        </p:nvSpPr>
        <p:spPr>
          <a:xfrm>
            <a:off x="11888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8" name="Oval 227"/>
          <p:cNvSpPr/>
          <p:nvPr/>
        </p:nvSpPr>
        <p:spPr>
          <a:xfrm>
            <a:off x="20314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9" name="Oval 228"/>
          <p:cNvSpPr/>
          <p:nvPr/>
        </p:nvSpPr>
        <p:spPr>
          <a:xfrm>
            <a:off x="28739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0" name="Oval 229"/>
          <p:cNvSpPr/>
          <p:nvPr/>
        </p:nvSpPr>
        <p:spPr>
          <a:xfrm>
            <a:off x="37164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1" name="Oval 230"/>
          <p:cNvSpPr/>
          <p:nvPr/>
        </p:nvSpPr>
        <p:spPr>
          <a:xfrm>
            <a:off x="45590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2" name="Oval 231"/>
          <p:cNvSpPr/>
          <p:nvPr/>
        </p:nvSpPr>
        <p:spPr>
          <a:xfrm>
            <a:off x="54015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3" name="Oval 232"/>
          <p:cNvSpPr/>
          <p:nvPr/>
        </p:nvSpPr>
        <p:spPr>
          <a:xfrm>
            <a:off x="62441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4" name="Oval 233"/>
          <p:cNvSpPr/>
          <p:nvPr/>
        </p:nvSpPr>
        <p:spPr>
          <a:xfrm>
            <a:off x="87717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5" name="Oval 234"/>
          <p:cNvSpPr/>
          <p:nvPr/>
        </p:nvSpPr>
        <p:spPr>
          <a:xfrm>
            <a:off x="79291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6" name="Oval 235"/>
          <p:cNvSpPr/>
          <p:nvPr/>
        </p:nvSpPr>
        <p:spPr>
          <a:xfrm>
            <a:off x="66645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7" name="Oval 236"/>
          <p:cNvSpPr/>
          <p:nvPr/>
        </p:nvSpPr>
        <p:spPr>
          <a:xfrm>
            <a:off x="7667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8" name="Oval 237"/>
          <p:cNvSpPr/>
          <p:nvPr/>
        </p:nvSpPr>
        <p:spPr>
          <a:xfrm>
            <a:off x="16092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9" name="Oval 238"/>
          <p:cNvSpPr/>
          <p:nvPr/>
        </p:nvSpPr>
        <p:spPr>
          <a:xfrm>
            <a:off x="24518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0" name="Oval 239"/>
          <p:cNvSpPr/>
          <p:nvPr/>
        </p:nvSpPr>
        <p:spPr>
          <a:xfrm>
            <a:off x="32943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1" name="Oval 240"/>
          <p:cNvSpPr/>
          <p:nvPr/>
        </p:nvSpPr>
        <p:spPr>
          <a:xfrm>
            <a:off x="41368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2" name="Oval 241"/>
          <p:cNvSpPr/>
          <p:nvPr/>
        </p:nvSpPr>
        <p:spPr>
          <a:xfrm>
            <a:off x="49794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3" name="Oval 242"/>
          <p:cNvSpPr/>
          <p:nvPr/>
        </p:nvSpPr>
        <p:spPr>
          <a:xfrm>
            <a:off x="58219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4" name="Oval 243"/>
          <p:cNvSpPr/>
          <p:nvPr/>
        </p:nvSpPr>
        <p:spPr>
          <a:xfrm>
            <a:off x="83495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5" name="Oval 244"/>
          <p:cNvSpPr/>
          <p:nvPr/>
        </p:nvSpPr>
        <p:spPr>
          <a:xfrm>
            <a:off x="75070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6" name="Oval 245"/>
          <p:cNvSpPr/>
          <p:nvPr/>
        </p:nvSpPr>
        <p:spPr>
          <a:xfrm>
            <a:off x="70866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7" name="Oval 246"/>
          <p:cNvSpPr/>
          <p:nvPr/>
        </p:nvSpPr>
        <p:spPr>
          <a:xfrm>
            <a:off x="3463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8" name="Oval 247"/>
          <p:cNvSpPr/>
          <p:nvPr/>
        </p:nvSpPr>
        <p:spPr>
          <a:xfrm>
            <a:off x="11888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9" name="Oval 248"/>
          <p:cNvSpPr/>
          <p:nvPr/>
        </p:nvSpPr>
        <p:spPr>
          <a:xfrm>
            <a:off x="20314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0" name="Oval 249"/>
          <p:cNvSpPr/>
          <p:nvPr/>
        </p:nvSpPr>
        <p:spPr>
          <a:xfrm>
            <a:off x="28739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1" name="Oval 250"/>
          <p:cNvSpPr/>
          <p:nvPr/>
        </p:nvSpPr>
        <p:spPr>
          <a:xfrm>
            <a:off x="37164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2" name="Oval 251"/>
          <p:cNvSpPr/>
          <p:nvPr/>
        </p:nvSpPr>
        <p:spPr>
          <a:xfrm>
            <a:off x="45590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3" name="Oval 252"/>
          <p:cNvSpPr/>
          <p:nvPr/>
        </p:nvSpPr>
        <p:spPr>
          <a:xfrm>
            <a:off x="54015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4" name="Oval 253"/>
          <p:cNvSpPr/>
          <p:nvPr/>
        </p:nvSpPr>
        <p:spPr>
          <a:xfrm>
            <a:off x="62441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5" name="Oval 254"/>
          <p:cNvSpPr/>
          <p:nvPr/>
        </p:nvSpPr>
        <p:spPr>
          <a:xfrm>
            <a:off x="87717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6" name="Oval 255"/>
          <p:cNvSpPr/>
          <p:nvPr/>
        </p:nvSpPr>
        <p:spPr>
          <a:xfrm>
            <a:off x="79291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7" name="Oval 256"/>
          <p:cNvSpPr/>
          <p:nvPr/>
        </p:nvSpPr>
        <p:spPr>
          <a:xfrm>
            <a:off x="66645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8" name="Oval 257"/>
          <p:cNvSpPr/>
          <p:nvPr/>
        </p:nvSpPr>
        <p:spPr>
          <a:xfrm>
            <a:off x="7667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9" name="Oval 258"/>
          <p:cNvSpPr/>
          <p:nvPr/>
        </p:nvSpPr>
        <p:spPr>
          <a:xfrm>
            <a:off x="16092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0" name="Oval 259"/>
          <p:cNvSpPr/>
          <p:nvPr/>
        </p:nvSpPr>
        <p:spPr>
          <a:xfrm>
            <a:off x="24518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1" name="Oval 260"/>
          <p:cNvSpPr/>
          <p:nvPr/>
        </p:nvSpPr>
        <p:spPr>
          <a:xfrm>
            <a:off x="32943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2" name="Oval 261"/>
          <p:cNvSpPr/>
          <p:nvPr/>
        </p:nvSpPr>
        <p:spPr>
          <a:xfrm>
            <a:off x="41368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3" name="Oval 262"/>
          <p:cNvSpPr/>
          <p:nvPr/>
        </p:nvSpPr>
        <p:spPr>
          <a:xfrm>
            <a:off x="49794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4" name="Oval 263"/>
          <p:cNvSpPr/>
          <p:nvPr/>
        </p:nvSpPr>
        <p:spPr>
          <a:xfrm>
            <a:off x="58219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5" name="Oval 264"/>
          <p:cNvSpPr/>
          <p:nvPr/>
        </p:nvSpPr>
        <p:spPr>
          <a:xfrm>
            <a:off x="83495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6" name="Oval 265"/>
          <p:cNvSpPr/>
          <p:nvPr/>
        </p:nvSpPr>
        <p:spPr>
          <a:xfrm>
            <a:off x="75070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7" name="Oval 266"/>
          <p:cNvSpPr/>
          <p:nvPr/>
        </p:nvSpPr>
        <p:spPr>
          <a:xfrm>
            <a:off x="70866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8" name="Oval 267"/>
          <p:cNvSpPr/>
          <p:nvPr/>
        </p:nvSpPr>
        <p:spPr>
          <a:xfrm>
            <a:off x="3463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9" name="Oval 268"/>
          <p:cNvSpPr/>
          <p:nvPr/>
        </p:nvSpPr>
        <p:spPr>
          <a:xfrm>
            <a:off x="11888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0" name="Oval 269"/>
          <p:cNvSpPr/>
          <p:nvPr/>
        </p:nvSpPr>
        <p:spPr>
          <a:xfrm>
            <a:off x="20314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1" name="Oval 270"/>
          <p:cNvSpPr/>
          <p:nvPr/>
        </p:nvSpPr>
        <p:spPr>
          <a:xfrm>
            <a:off x="28739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2" name="Oval 271"/>
          <p:cNvSpPr/>
          <p:nvPr/>
        </p:nvSpPr>
        <p:spPr>
          <a:xfrm>
            <a:off x="37164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3" name="Oval 272"/>
          <p:cNvSpPr/>
          <p:nvPr/>
        </p:nvSpPr>
        <p:spPr>
          <a:xfrm>
            <a:off x="45590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4" name="Oval 273"/>
          <p:cNvSpPr/>
          <p:nvPr/>
        </p:nvSpPr>
        <p:spPr>
          <a:xfrm>
            <a:off x="54015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5" name="Oval 274"/>
          <p:cNvSpPr/>
          <p:nvPr/>
        </p:nvSpPr>
        <p:spPr>
          <a:xfrm>
            <a:off x="62441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6" name="Oval 275"/>
          <p:cNvSpPr/>
          <p:nvPr/>
        </p:nvSpPr>
        <p:spPr>
          <a:xfrm>
            <a:off x="87717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7" name="Oval 276"/>
          <p:cNvSpPr/>
          <p:nvPr/>
        </p:nvSpPr>
        <p:spPr>
          <a:xfrm>
            <a:off x="79291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8" name="Oval 277"/>
          <p:cNvSpPr/>
          <p:nvPr/>
        </p:nvSpPr>
        <p:spPr>
          <a:xfrm>
            <a:off x="66645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9" name="Oval 278"/>
          <p:cNvSpPr/>
          <p:nvPr/>
        </p:nvSpPr>
        <p:spPr>
          <a:xfrm>
            <a:off x="7667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0" name="Oval 279"/>
          <p:cNvSpPr/>
          <p:nvPr/>
        </p:nvSpPr>
        <p:spPr>
          <a:xfrm>
            <a:off x="16092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1" name="Oval 280"/>
          <p:cNvSpPr/>
          <p:nvPr/>
        </p:nvSpPr>
        <p:spPr>
          <a:xfrm>
            <a:off x="24518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2" name="Oval 281"/>
          <p:cNvSpPr/>
          <p:nvPr/>
        </p:nvSpPr>
        <p:spPr>
          <a:xfrm>
            <a:off x="32943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3" name="Oval 282"/>
          <p:cNvSpPr/>
          <p:nvPr/>
        </p:nvSpPr>
        <p:spPr>
          <a:xfrm>
            <a:off x="41368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4" name="Oval 283"/>
          <p:cNvSpPr/>
          <p:nvPr/>
        </p:nvSpPr>
        <p:spPr>
          <a:xfrm>
            <a:off x="49794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5" name="Oval 284"/>
          <p:cNvSpPr/>
          <p:nvPr/>
        </p:nvSpPr>
        <p:spPr>
          <a:xfrm>
            <a:off x="58219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6" name="Oval 285"/>
          <p:cNvSpPr/>
          <p:nvPr/>
        </p:nvSpPr>
        <p:spPr>
          <a:xfrm>
            <a:off x="83495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7" name="Oval 286"/>
          <p:cNvSpPr/>
          <p:nvPr/>
        </p:nvSpPr>
        <p:spPr>
          <a:xfrm>
            <a:off x="75070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8" name="Oval 287"/>
          <p:cNvSpPr/>
          <p:nvPr/>
        </p:nvSpPr>
        <p:spPr>
          <a:xfrm>
            <a:off x="70866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9" name="Oval 288"/>
          <p:cNvSpPr/>
          <p:nvPr/>
        </p:nvSpPr>
        <p:spPr>
          <a:xfrm>
            <a:off x="3463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0" name="Oval 289"/>
          <p:cNvSpPr/>
          <p:nvPr/>
        </p:nvSpPr>
        <p:spPr>
          <a:xfrm>
            <a:off x="11888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1" name="Oval 290"/>
          <p:cNvSpPr/>
          <p:nvPr/>
        </p:nvSpPr>
        <p:spPr>
          <a:xfrm>
            <a:off x="20314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2" name="Oval 291"/>
          <p:cNvSpPr/>
          <p:nvPr/>
        </p:nvSpPr>
        <p:spPr>
          <a:xfrm>
            <a:off x="28739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3" name="Oval 292"/>
          <p:cNvSpPr/>
          <p:nvPr/>
        </p:nvSpPr>
        <p:spPr>
          <a:xfrm>
            <a:off x="37164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4" name="Oval 293"/>
          <p:cNvSpPr/>
          <p:nvPr/>
        </p:nvSpPr>
        <p:spPr>
          <a:xfrm>
            <a:off x="45590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5" name="Oval 294"/>
          <p:cNvSpPr/>
          <p:nvPr/>
        </p:nvSpPr>
        <p:spPr>
          <a:xfrm>
            <a:off x="54015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6" name="Oval 295"/>
          <p:cNvSpPr/>
          <p:nvPr/>
        </p:nvSpPr>
        <p:spPr>
          <a:xfrm>
            <a:off x="62441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7" name="Oval 296"/>
          <p:cNvSpPr/>
          <p:nvPr/>
        </p:nvSpPr>
        <p:spPr>
          <a:xfrm>
            <a:off x="87717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8" name="Oval 297"/>
          <p:cNvSpPr/>
          <p:nvPr/>
        </p:nvSpPr>
        <p:spPr>
          <a:xfrm>
            <a:off x="79291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9" name="Oval 1651"/>
          <p:cNvSpPr/>
          <p:nvPr/>
        </p:nvSpPr>
        <p:spPr>
          <a:xfrm>
            <a:off x="812619" y="4561319"/>
            <a:ext cx="7660836" cy="10682"/>
          </a:xfrm>
          <a:custGeom>
            <a:avLst/>
            <a:gdLst/>
            <a:ahLst/>
            <a:cxnLst/>
            <a:rect l="l" t="t" r="r" b="b"/>
            <a:pathLst>
              <a:path w="7660836" h="10682">
                <a:moveTo>
                  <a:pt x="7621848" y="0"/>
                </a:moveTo>
                <a:cubicBezTo>
                  <a:pt x="7636106" y="0"/>
                  <a:pt x="7649543" y="3516"/>
                  <a:pt x="7660836" y="10682"/>
                </a:cubicBezTo>
                <a:lnTo>
                  <a:pt x="7582860" y="10682"/>
                </a:lnTo>
                <a:cubicBezTo>
                  <a:pt x="7594153" y="3516"/>
                  <a:pt x="7607590" y="0"/>
                  <a:pt x="7621848" y="0"/>
                </a:cubicBezTo>
                <a:close/>
                <a:moveTo>
                  <a:pt x="6779308" y="0"/>
                </a:moveTo>
                <a:cubicBezTo>
                  <a:pt x="6793566" y="0"/>
                  <a:pt x="6807003" y="3516"/>
                  <a:pt x="6818296" y="10682"/>
                </a:cubicBezTo>
                <a:lnTo>
                  <a:pt x="6740320" y="10682"/>
                </a:lnTo>
                <a:cubicBezTo>
                  <a:pt x="6751613" y="3516"/>
                  <a:pt x="6765050" y="0"/>
                  <a:pt x="6779308" y="0"/>
                </a:cubicBezTo>
                <a:close/>
                <a:moveTo>
                  <a:pt x="5936768" y="0"/>
                </a:moveTo>
                <a:cubicBezTo>
                  <a:pt x="5951026" y="0"/>
                  <a:pt x="5964463" y="3516"/>
                  <a:pt x="5975757" y="10682"/>
                </a:cubicBezTo>
                <a:lnTo>
                  <a:pt x="5897780" y="10682"/>
                </a:lnTo>
                <a:cubicBezTo>
                  <a:pt x="5909073" y="3516"/>
                  <a:pt x="5922510" y="0"/>
                  <a:pt x="5936768" y="0"/>
                </a:cubicBezTo>
                <a:close/>
                <a:moveTo>
                  <a:pt x="5094228" y="0"/>
                </a:moveTo>
                <a:cubicBezTo>
                  <a:pt x="5108486" y="0"/>
                  <a:pt x="5121923" y="3516"/>
                  <a:pt x="5133217" y="10682"/>
                </a:cubicBezTo>
                <a:lnTo>
                  <a:pt x="5055240" y="10682"/>
                </a:lnTo>
                <a:cubicBezTo>
                  <a:pt x="5066533" y="3516"/>
                  <a:pt x="5079970" y="0"/>
                  <a:pt x="5094228" y="0"/>
                </a:cubicBezTo>
                <a:close/>
                <a:moveTo>
                  <a:pt x="4251688" y="0"/>
                </a:moveTo>
                <a:cubicBezTo>
                  <a:pt x="4265946" y="0"/>
                  <a:pt x="4279383" y="3516"/>
                  <a:pt x="4290676" y="10682"/>
                </a:cubicBezTo>
                <a:lnTo>
                  <a:pt x="4212700" y="10682"/>
                </a:lnTo>
                <a:cubicBezTo>
                  <a:pt x="4223993" y="3516"/>
                  <a:pt x="4237430" y="0"/>
                  <a:pt x="4251688" y="0"/>
                </a:cubicBezTo>
                <a:close/>
                <a:moveTo>
                  <a:pt x="3409148" y="0"/>
                </a:moveTo>
                <a:cubicBezTo>
                  <a:pt x="3423406" y="0"/>
                  <a:pt x="3436843" y="3516"/>
                  <a:pt x="3448136" y="10682"/>
                </a:cubicBezTo>
                <a:lnTo>
                  <a:pt x="3370160" y="10682"/>
                </a:lnTo>
                <a:cubicBezTo>
                  <a:pt x="3381453" y="3516"/>
                  <a:pt x="3394890" y="0"/>
                  <a:pt x="3409148" y="0"/>
                </a:cubicBezTo>
                <a:close/>
                <a:moveTo>
                  <a:pt x="2566608" y="0"/>
                </a:moveTo>
                <a:cubicBezTo>
                  <a:pt x="2580866" y="0"/>
                  <a:pt x="2594303" y="3516"/>
                  <a:pt x="2605596" y="10682"/>
                </a:cubicBezTo>
                <a:lnTo>
                  <a:pt x="2527620" y="10682"/>
                </a:lnTo>
                <a:cubicBezTo>
                  <a:pt x="2538913" y="3516"/>
                  <a:pt x="2552350" y="0"/>
                  <a:pt x="2566608" y="0"/>
                </a:cubicBezTo>
                <a:close/>
                <a:moveTo>
                  <a:pt x="1724068" y="0"/>
                </a:moveTo>
                <a:cubicBezTo>
                  <a:pt x="1738326" y="0"/>
                  <a:pt x="1751763" y="3516"/>
                  <a:pt x="1763056" y="10682"/>
                </a:cubicBezTo>
                <a:lnTo>
                  <a:pt x="1685080" y="10682"/>
                </a:lnTo>
                <a:cubicBezTo>
                  <a:pt x="1696373" y="3516"/>
                  <a:pt x="1709810" y="0"/>
                  <a:pt x="1724068" y="0"/>
                </a:cubicBezTo>
                <a:close/>
                <a:moveTo>
                  <a:pt x="881528" y="0"/>
                </a:moveTo>
                <a:cubicBezTo>
                  <a:pt x="895786" y="0"/>
                  <a:pt x="909223" y="3516"/>
                  <a:pt x="920516" y="10682"/>
                </a:cubicBezTo>
                <a:lnTo>
                  <a:pt x="842540" y="10682"/>
                </a:lnTo>
                <a:cubicBezTo>
                  <a:pt x="853833" y="3516"/>
                  <a:pt x="867270" y="0"/>
                  <a:pt x="881528" y="0"/>
                </a:cubicBezTo>
                <a:close/>
                <a:moveTo>
                  <a:pt x="38988" y="0"/>
                </a:moveTo>
                <a:cubicBezTo>
                  <a:pt x="53246" y="0"/>
                  <a:pt x="66683" y="3516"/>
                  <a:pt x="77976" y="10682"/>
                </a:cubicBezTo>
                <a:lnTo>
                  <a:pt x="0" y="10682"/>
                </a:lnTo>
                <a:cubicBezTo>
                  <a:pt x="11293" y="3516"/>
                  <a:pt x="24730" y="0"/>
                  <a:pt x="38988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0" name="Oval 299"/>
          <p:cNvSpPr/>
          <p:nvPr/>
        </p:nvSpPr>
        <p:spPr>
          <a:xfrm>
            <a:off x="71204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01" name="Oval 300"/>
          <p:cNvSpPr/>
          <p:nvPr/>
        </p:nvSpPr>
        <p:spPr>
          <a:xfrm>
            <a:off x="3774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02" name="Oval 301"/>
          <p:cNvSpPr/>
          <p:nvPr/>
        </p:nvSpPr>
        <p:spPr>
          <a:xfrm>
            <a:off x="12203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03" name="Oval 302"/>
          <p:cNvSpPr/>
          <p:nvPr/>
        </p:nvSpPr>
        <p:spPr>
          <a:xfrm>
            <a:off x="20632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04" name="Oval 303"/>
          <p:cNvSpPr/>
          <p:nvPr/>
        </p:nvSpPr>
        <p:spPr>
          <a:xfrm>
            <a:off x="29060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05" name="Oval 304"/>
          <p:cNvSpPr/>
          <p:nvPr/>
        </p:nvSpPr>
        <p:spPr>
          <a:xfrm>
            <a:off x="37489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06" name="Oval 305"/>
          <p:cNvSpPr/>
          <p:nvPr/>
        </p:nvSpPr>
        <p:spPr>
          <a:xfrm>
            <a:off x="45918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07" name="Oval 306"/>
          <p:cNvSpPr/>
          <p:nvPr/>
        </p:nvSpPr>
        <p:spPr>
          <a:xfrm>
            <a:off x="54347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08" name="Oval 307"/>
          <p:cNvSpPr/>
          <p:nvPr/>
        </p:nvSpPr>
        <p:spPr>
          <a:xfrm>
            <a:off x="62776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09" name="Oval 308"/>
          <p:cNvSpPr/>
          <p:nvPr/>
        </p:nvSpPr>
        <p:spPr>
          <a:xfrm>
            <a:off x="88062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10" name="Oval 309"/>
          <p:cNvSpPr/>
          <p:nvPr/>
        </p:nvSpPr>
        <p:spPr>
          <a:xfrm>
            <a:off x="79633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11" name="Oval 310"/>
          <p:cNvSpPr/>
          <p:nvPr/>
        </p:nvSpPr>
        <p:spPr>
          <a:xfrm>
            <a:off x="71204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12" name="Oval 311"/>
          <p:cNvSpPr/>
          <p:nvPr/>
        </p:nvSpPr>
        <p:spPr>
          <a:xfrm>
            <a:off x="3774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13" name="Oval 312"/>
          <p:cNvSpPr/>
          <p:nvPr/>
        </p:nvSpPr>
        <p:spPr>
          <a:xfrm>
            <a:off x="12203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14" name="Oval 313"/>
          <p:cNvSpPr/>
          <p:nvPr/>
        </p:nvSpPr>
        <p:spPr>
          <a:xfrm>
            <a:off x="20632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15" name="Oval 314"/>
          <p:cNvSpPr/>
          <p:nvPr/>
        </p:nvSpPr>
        <p:spPr>
          <a:xfrm>
            <a:off x="29060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16" name="Oval 315"/>
          <p:cNvSpPr/>
          <p:nvPr/>
        </p:nvSpPr>
        <p:spPr>
          <a:xfrm>
            <a:off x="37489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17" name="Oval 316"/>
          <p:cNvSpPr/>
          <p:nvPr/>
        </p:nvSpPr>
        <p:spPr>
          <a:xfrm>
            <a:off x="45918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18" name="Oval 317"/>
          <p:cNvSpPr/>
          <p:nvPr/>
        </p:nvSpPr>
        <p:spPr>
          <a:xfrm>
            <a:off x="54347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19" name="Oval 318"/>
          <p:cNvSpPr/>
          <p:nvPr/>
        </p:nvSpPr>
        <p:spPr>
          <a:xfrm>
            <a:off x="62776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20" name="Oval 319"/>
          <p:cNvSpPr/>
          <p:nvPr/>
        </p:nvSpPr>
        <p:spPr>
          <a:xfrm>
            <a:off x="88062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21" name="Oval 320"/>
          <p:cNvSpPr/>
          <p:nvPr/>
        </p:nvSpPr>
        <p:spPr>
          <a:xfrm>
            <a:off x="79633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22" name="Oval 321"/>
          <p:cNvSpPr/>
          <p:nvPr/>
        </p:nvSpPr>
        <p:spPr>
          <a:xfrm>
            <a:off x="71204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23" name="Oval 322"/>
          <p:cNvSpPr/>
          <p:nvPr/>
        </p:nvSpPr>
        <p:spPr>
          <a:xfrm>
            <a:off x="3774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24" name="Oval 323"/>
          <p:cNvSpPr/>
          <p:nvPr/>
        </p:nvSpPr>
        <p:spPr>
          <a:xfrm>
            <a:off x="12203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25" name="Oval 324"/>
          <p:cNvSpPr/>
          <p:nvPr/>
        </p:nvSpPr>
        <p:spPr>
          <a:xfrm>
            <a:off x="20632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26" name="Oval 325"/>
          <p:cNvSpPr/>
          <p:nvPr/>
        </p:nvSpPr>
        <p:spPr>
          <a:xfrm>
            <a:off x="29060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27" name="Oval 326"/>
          <p:cNvSpPr/>
          <p:nvPr/>
        </p:nvSpPr>
        <p:spPr>
          <a:xfrm>
            <a:off x="37489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28" name="Oval 327"/>
          <p:cNvSpPr/>
          <p:nvPr/>
        </p:nvSpPr>
        <p:spPr>
          <a:xfrm>
            <a:off x="45918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29" name="Oval 328"/>
          <p:cNvSpPr/>
          <p:nvPr/>
        </p:nvSpPr>
        <p:spPr>
          <a:xfrm>
            <a:off x="54347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30" name="Oval 329"/>
          <p:cNvSpPr/>
          <p:nvPr/>
        </p:nvSpPr>
        <p:spPr>
          <a:xfrm>
            <a:off x="62776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31" name="Oval 330"/>
          <p:cNvSpPr/>
          <p:nvPr/>
        </p:nvSpPr>
        <p:spPr>
          <a:xfrm>
            <a:off x="88062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32" name="Oval 331"/>
          <p:cNvSpPr/>
          <p:nvPr/>
        </p:nvSpPr>
        <p:spPr>
          <a:xfrm>
            <a:off x="79633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33" name="Oval 332"/>
          <p:cNvSpPr/>
          <p:nvPr/>
        </p:nvSpPr>
        <p:spPr>
          <a:xfrm>
            <a:off x="71204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34" name="Oval 333"/>
          <p:cNvSpPr/>
          <p:nvPr/>
        </p:nvSpPr>
        <p:spPr>
          <a:xfrm>
            <a:off x="3774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35" name="Oval 334"/>
          <p:cNvSpPr/>
          <p:nvPr/>
        </p:nvSpPr>
        <p:spPr>
          <a:xfrm>
            <a:off x="12203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36" name="Oval 335"/>
          <p:cNvSpPr/>
          <p:nvPr/>
        </p:nvSpPr>
        <p:spPr>
          <a:xfrm>
            <a:off x="20632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37" name="Oval 336"/>
          <p:cNvSpPr/>
          <p:nvPr/>
        </p:nvSpPr>
        <p:spPr>
          <a:xfrm>
            <a:off x="29060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38" name="Oval 337"/>
          <p:cNvSpPr/>
          <p:nvPr/>
        </p:nvSpPr>
        <p:spPr>
          <a:xfrm>
            <a:off x="37489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39" name="Oval 338"/>
          <p:cNvSpPr/>
          <p:nvPr/>
        </p:nvSpPr>
        <p:spPr>
          <a:xfrm>
            <a:off x="45918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40" name="Oval 339"/>
          <p:cNvSpPr/>
          <p:nvPr/>
        </p:nvSpPr>
        <p:spPr>
          <a:xfrm>
            <a:off x="54347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41" name="Oval 340"/>
          <p:cNvSpPr/>
          <p:nvPr/>
        </p:nvSpPr>
        <p:spPr>
          <a:xfrm>
            <a:off x="62776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42" name="Oval 341"/>
          <p:cNvSpPr/>
          <p:nvPr/>
        </p:nvSpPr>
        <p:spPr>
          <a:xfrm>
            <a:off x="88062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43" name="Oval 342"/>
          <p:cNvSpPr/>
          <p:nvPr/>
        </p:nvSpPr>
        <p:spPr>
          <a:xfrm>
            <a:off x="79633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44" name="Oval 343"/>
          <p:cNvSpPr/>
          <p:nvPr/>
        </p:nvSpPr>
        <p:spPr>
          <a:xfrm>
            <a:off x="71204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45" name="Oval 344"/>
          <p:cNvSpPr/>
          <p:nvPr/>
        </p:nvSpPr>
        <p:spPr>
          <a:xfrm>
            <a:off x="3774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46" name="Oval 345"/>
          <p:cNvSpPr/>
          <p:nvPr/>
        </p:nvSpPr>
        <p:spPr>
          <a:xfrm>
            <a:off x="12203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47" name="Oval 346"/>
          <p:cNvSpPr/>
          <p:nvPr/>
        </p:nvSpPr>
        <p:spPr>
          <a:xfrm>
            <a:off x="20632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48" name="Oval 347"/>
          <p:cNvSpPr/>
          <p:nvPr/>
        </p:nvSpPr>
        <p:spPr>
          <a:xfrm>
            <a:off x="29060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49" name="Oval 348"/>
          <p:cNvSpPr/>
          <p:nvPr/>
        </p:nvSpPr>
        <p:spPr>
          <a:xfrm>
            <a:off x="37489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50" name="Oval 349"/>
          <p:cNvSpPr/>
          <p:nvPr/>
        </p:nvSpPr>
        <p:spPr>
          <a:xfrm>
            <a:off x="45918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51" name="Oval 350"/>
          <p:cNvSpPr/>
          <p:nvPr/>
        </p:nvSpPr>
        <p:spPr>
          <a:xfrm>
            <a:off x="54347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52" name="Oval 351"/>
          <p:cNvSpPr/>
          <p:nvPr/>
        </p:nvSpPr>
        <p:spPr>
          <a:xfrm>
            <a:off x="62776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53" name="Oval 352"/>
          <p:cNvSpPr/>
          <p:nvPr/>
        </p:nvSpPr>
        <p:spPr>
          <a:xfrm>
            <a:off x="88062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54" name="Oval 353"/>
          <p:cNvSpPr/>
          <p:nvPr/>
        </p:nvSpPr>
        <p:spPr>
          <a:xfrm>
            <a:off x="79633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44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168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382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788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805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484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3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5/21/2019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6676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4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6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6DFF08F-DC6B-4601-B491-B0F83F6DD2DA}" type="datetimeFigureOut">
              <a:rPr lang="en-US" smtClean="0"/>
              <a:pPr/>
              <a:t>5/21/2019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199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858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://www.toutestquantique.fr/en/microscopy" TargetMode="Externa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erckgroup.com/en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g.ed.ac.uk/research/projects/liquid-crystal-lasers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2D2EA-AD8E-424F-BDAC-4F432C03AF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Liquid crystals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373AEB-609F-4BC9-A4E9-6FF93E538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8694" y="4806921"/>
            <a:ext cx="2915205" cy="1873710"/>
          </a:xfrm>
        </p:spPr>
        <p:txBody>
          <a:bodyPr>
            <a:normAutofit lnSpcReduction="10000"/>
          </a:bodyPr>
          <a:lstStyle/>
          <a:p>
            <a:pPr algn="ctr"/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Χαχλάκη Ελπινίκη </a:t>
            </a:r>
          </a:p>
          <a:p>
            <a:pPr algn="ctr"/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ΑΜ:1015</a:t>
            </a:r>
          </a:p>
          <a:p>
            <a:pPr algn="ctr"/>
            <a:endParaRPr lang="el-GR" dirty="0"/>
          </a:p>
          <a:p>
            <a:pPr algn="ctr"/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Υπερμοριακή Χημεία</a:t>
            </a:r>
          </a:p>
          <a:p>
            <a:pPr algn="ctr"/>
            <a:endParaRPr lang="el-GR" dirty="0"/>
          </a:p>
          <a:p>
            <a:pPr algn="ctr"/>
            <a:r>
              <a:rPr lang="el-GR" dirty="0"/>
              <a:t>Υπεύθυνος Καθηγητής: </a:t>
            </a:r>
            <a:r>
              <a:rPr lang="el-GR" dirty="0" err="1"/>
              <a:t>κ.Αθανάσιος</a:t>
            </a:r>
            <a:r>
              <a:rPr lang="el-GR" dirty="0"/>
              <a:t> </a:t>
            </a:r>
            <a:r>
              <a:rPr lang="el-GR" dirty="0" err="1"/>
              <a:t>Κουτσολέλος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EE7621-7E7C-416B-BC6D-7B62AB590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06" y="4787839"/>
            <a:ext cx="1913493" cy="191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86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5776DA-9DC8-40DE-9B08-262C5780A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203" y="1462469"/>
            <a:ext cx="4673840" cy="26798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E37B3D-D4AA-4F39-B008-3031FF4C0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Smectics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0225BF-221D-4D11-B137-6F5789A69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1182" y="4394541"/>
            <a:ext cx="8241635" cy="1807222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F16E45D-6521-4374-9B83-787727D4B732}"/>
              </a:ext>
            </a:extLst>
          </p:cNvPr>
          <p:cNvSpPr/>
          <p:nvPr/>
        </p:nvSpPr>
        <p:spPr>
          <a:xfrm>
            <a:off x="2201877" y="6453997"/>
            <a:ext cx="63608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887517"/>
                </a:solidFill>
                <a:latin typeface="+mj-lt"/>
              </a:rPr>
              <a:t>Andrienko</a:t>
            </a:r>
            <a:r>
              <a:rPr lang="en-US" sz="1200" dirty="0">
                <a:solidFill>
                  <a:srgbClr val="887517"/>
                </a:solidFill>
                <a:latin typeface="+mj-lt"/>
              </a:rPr>
              <a:t>, D. (2018). Introduction to liquid crystals. </a:t>
            </a:r>
            <a:r>
              <a:rPr lang="en-US" sz="1200" i="1" dirty="0">
                <a:solidFill>
                  <a:srgbClr val="887517"/>
                </a:solidFill>
                <a:latin typeface="+mj-lt"/>
              </a:rPr>
              <a:t>Journal of Molecular Liquids</a:t>
            </a:r>
            <a:r>
              <a:rPr lang="en-US" sz="1200" dirty="0">
                <a:solidFill>
                  <a:srgbClr val="887517"/>
                </a:solidFill>
                <a:latin typeface="+mj-lt"/>
              </a:rPr>
              <a:t>, </a:t>
            </a:r>
            <a:r>
              <a:rPr lang="en-US" sz="1200" i="1" dirty="0">
                <a:solidFill>
                  <a:srgbClr val="887517"/>
                </a:solidFill>
                <a:latin typeface="+mj-lt"/>
              </a:rPr>
              <a:t>267</a:t>
            </a:r>
            <a:r>
              <a:rPr lang="en-US" sz="1200" dirty="0">
                <a:solidFill>
                  <a:srgbClr val="887517"/>
                </a:solidFill>
                <a:latin typeface="+mj-lt"/>
              </a:rPr>
              <a:t>, 520–541</a:t>
            </a:r>
            <a:r>
              <a:rPr lang="en-US" sz="1200" dirty="0">
                <a:solidFill>
                  <a:srgbClr val="887517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6333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D63DF-F8CD-4D78-8F68-F991155F8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Columnar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0ECA18-BFDF-482E-9262-BAC7541AD5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3177" y="1560539"/>
            <a:ext cx="2489328" cy="259728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21DCEC-9A1E-45C0-860F-C58F36715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12" y="4494523"/>
            <a:ext cx="8478175" cy="17782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723B10-AF37-43C7-828D-1F24C5A83E00}"/>
              </a:ext>
            </a:extLst>
          </p:cNvPr>
          <p:cNvSpPr/>
          <p:nvPr/>
        </p:nvSpPr>
        <p:spPr>
          <a:xfrm>
            <a:off x="1908914" y="6470985"/>
            <a:ext cx="63608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887517"/>
                </a:solidFill>
                <a:latin typeface="+mj-lt"/>
              </a:rPr>
              <a:t>Andrienko</a:t>
            </a:r>
            <a:r>
              <a:rPr lang="en-US" sz="1200" dirty="0">
                <a:solidFill>
                  <a:srgbClr val="887517"/>
                </a:solidFill>
                <a:latin typeface="+mj-lt"/>
              </a:rPr>
              <a:t>, D. (2018). Introduction to liquid crystals. </a:t>
            </a:r>
            <a:r>
              <a:rPr lang="en-US" sz="1200" i="1" dirty="0">
                <a:solidFill>
                  <a:srgbClr val="887517"/>
                </a:solidFill>
                <a:latin typeface="+mj-lt"/>
              </a:rPr>
              <a:t>Journal of Molecular Liquids</a:t>
            </a:r>
            <a:r>
              <a:rPr lang="en-US" sz="1200" dirty="0">
                <a:solidFill>
                  <a:srgbClr val="887517"/>
                </a:solidFill>
                <a:latin typeface="+mj-lt"/>
              </a:rPr>
              <a:t>, </a:t>
            </a:r>
            <a:r>
              <a:rPr lang="en-US" sz="1200" i="1" dirty="0">
                <a:solidFill>
                  <a:srgbClr val="887517"/>
                </a:solidFill>
                <a:latin typeface="+mj-lt"/>
              </a:rPr>
              <a:t>267</a:t>
            </a:r>
            <a:r>
              <a:rPr lang="en-US" sz="1200" dirty="0">
                <a:solidFill>
                  <a:srgbClr val="887517"/>
                </a:solidFill>
                <a:latin typeface="+mj-lt"/>
              </a:rPr>
              <a:t>, 520–541</a:t>
            </a:r>
            <a:r>
              <a:rPr lang="en-US" sz="1200" dirty="0">
                <a:solidFill>
                  <a:srgbClr val="887517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7734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9D48277-978C-4482-B365-082B73CBC0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7380" t="26633" r="27615" b="25953"/>
          <a:stretch/>
        </p:blipFill>
        <p:spPr>
          <a:xfrm>
            <a:off x="4726835" y="1414111"/>
            <a:ext cx="2193831" cy="1518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D06C51-747E-4E59-AC53-B27A6D349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Metallotropic liquid crystals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23C6D4-877D-4FC5-B63A-7E33D50776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4600" y="4394256"/>
            <a:ext cx="2137895" cy="173610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16915F-9754-4E23-9E89-AF5063AA8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751" y="4394256"/>
            <a:ext cx="2304603" cy="17238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0D704F-51CB-4231-8FC6-A08747F00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8649" y="4411205"/>
            <a:ext cx="2108948" cy="17361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7F897F-3DF1-4415-8485-A8F883AFE076}"/>
              </a:ext>
            </a:extLst>
          </p:cNvPr>
          <p:cNvSpPr txBox="1"/>
          <p:nvPr/>
        </p:nvSpPr>
        <p:spPr>
          <a:xfrm>
            <a:off x="1863788" y="1937406"/>
            <a:ext cx="719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1925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120C48A-E6AA-4BAE-AB05-42AE9452060C}"/>
              </a:ext>
            </a:extLst>
          </p:cNvPr>
          <p:cNvCxnSpPr>
            <a:cxnSpLocks/>
          </p:cNvCxnSpPr>
          <p:nvPr/>
        </p:nvCxnSpPr>
        <p:spPr>
          <a:xfrm>
            <a:off x="3002495" y="2122072"/>
            <a:ext cx="1855432" cy="17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B515FD20-0E29-4B93-8BE7-6ED03C3E7ED2}"/>
              </a:ext>
            </a:extLst>
          </p:cNvPr>
          <p:cNvSpPr/>
          <p:nvPr/>
        </p:nvSpPr>
        <p:spPr>
          <a:xfrm>
            <a:off x="135976" y="6276601"/>
            <a:ext cx="9009862" cy="464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887517"/>
                </a:solidFill>
                <a:latin typeface="+mj-lt"/>
                <a:ea typeface="Times New Roman" panose="02020603050405020304" pitchFamily="18" charset="0"/>
              </a:rPr>
              <a:t>Martin, J. D., </a:t>
            </a:r>
            <a:r>
              <a:rPr lang="en-US" sz="1200" dirty="0" err="1">
                <a:solidFill>
                  <a:srgbClr val="887517"/>
                </a:solidFill>
                <a:latin typeface="+mj-lt"/>
                <a:ea typeface="Times New Roman" panose="02020603050405020304" pitchFamily="18" charset="0"/>
              </a:rPr>
              <a:t>Keary</a:t>
            </a:r>
            <a:r>
              <a:rPr lang="en-US" sz="1200" dirty="0">
                <a:solidFill>
                  <a:srgbClr val="887517"/>
                </a:solidFill>
                <a:latin typeface="+mj-lt"/>
                <a:ea typeface="Times New Roman" panose="02020603050405020304" pitchFamily="18" charset="0"/>
              </a:rPr>
              <a:t>, C. L., Thornton, T. A., </a:t>
            </a:r>
            <a:r>
              <a:rPr lang="en-US" sz="1200" dirty="0" err="1">
                <a:solidFill>
                  <a:srgbClr val="887517"/>
                </a:solidFill>
                <a:latin typeface="+mj-lt"/>
                <a:ea typeface="Times New Roman" panose="02020603050405020304" pitchFamily="18" charset="0"/>
              </a:rPr>
              <a:t>Novotnak</a:t>
            </a:r>
            <a:r>
              <a:rPr lang="en-US" sz="1200" dirty="0">
                <a:solidFill>
                  <a:srgbClr val="887517"/>
                </a:solidFill>
                <a:latin typeface="+mj-lt"/>
                <a:ea typeface="Times New Roman" panose="02020603050405020304" pitchFamily="18" charset="0"/>
              </a:rPr>
              <a:t>, M. P., Knutson, J. W., &amp; </a:t>
            </a:r>
            <a:r>
              <a:rPr lang="en-US" sz="1200" dirty="0" err="1">
                <a:solidFill>
                  <a:srgbClr val="887517"/>
                </a:solidFill>
                <a:latin typeface="+mj-lt"/>
                <a:ea typeface="Times New Roman" panose="02020603050405020304" pitchFamily="18" charset="0"/>
              </a:rPr>
              <a:t>Folmer</a:t>
            </a:r>
            <a:r>
              <a:rPr lang="en-US" sz="1200" dirty="0">
                <a:solidFill>
                  <a:srgbClr val="887517"/>
                </a:solidFill>
                <a:latin typeface="+mj-lt"/>
                <a:ea typeface="Times New Roman" panose="02020603050405020304" pitchFamily="18" charset="0"/>
              </a:rPr>
              <a:t>, J. C. W. (2006). Metallotropic liquid crystals formed by surfactant templating of molten metal halides. </a:t>
            </a:r>
            <a:r>
              <a:rPr lang="en-US" sz="1200" i="1" dirty="0">
                <a:solidFill>
                  <a:srgbClr val="887517"/>
                </a:solidFill>
                <a:latin typeface="+mj-lt"/>
                <a:ea typeface="Times New Roman" panose="02020603050405020304" pitchFamily="18" charset="0"/>
              </a:rPr>
              <a:t>Nature Materials</a:t>
            </a:r>
            <a:r>
              <a:rPr lang="en-US" sz="1200" dirty="0">
                <a:solidFill>
                  <a:srgbClr val="887517"/>
                </a:solidFill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200" i="1" dirty="0">
                <a:solidFill>
                  <a:srgbClr val="887517"/>
                </a:solidFill>
                <a:latin typeface="+mj-lt"/>
                <a:ea typeface="Times New Roman" panose="02020603050405020304" pitchFamily="18" charset="0"/>
              </a:rPr>
              <a:t>5</a:t>
            </a:r>
            <a:r>
              <a:rPr lang="en-US" sz="1200" dirty="0">
                <a:solidFill>
                  <a:srgbClr val="887517"/>
                </a:solidFill>
                <a:latin typeface="+mj-lt"/>
                <a:ea typeface="Times New Roman" panose="02020603050405020304" pitchFamily="18" charset="0"/>
              </a:rPr>
              <a:t>(4), 271–275. </a:t>
            </a:r>
            <a:endParaRPr lang="en-US" sz="1200" dirty="0">
              <a:solidFill>
                <a:srgbClr val="887517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4C1D99-D60A-476A-B663-39E562312248}"/>
              </a:ext>
            </a:extLst>
          </p:cNvPr>
          <p:cNvSpPr txBox="1"/>
          <p:nvPr/>
        </p:nvSpPr>
        <p:spPr>
          <a:xfrm>
            <a:off x="1531613" y="2640040"/>
            <a:ext cx="1383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Metal oxides 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C8FE62A-FBDA-4E55-948A-AFC85E76D192}"/>
              </a:ext>
            </a:extLst>
          </p:cNvPr>
          <p:cNvCxnSpPr>
            <a:stCxn id="3" idx="3"/>
          </p:cNvCxnSpPr>
          <p:nvPr/>
        </p:nvCxnSpPr>
        <p:spPr>
          <a:xfrm>
            <a:off x="2915054" y="2824706"/>
            <a:ext cx="12117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1D79E80-1B9D-445D-9D4E-104175DA961F}"/>
              </a:ext>
            </a:extLst>
          </p:cNvPr>
          <p:cNvSpPr txBox="1"/>
          <p:nvPr/>
        </p:nvSpPr>
        <p:spPr>
          <a:xfrm>
            <a:off x="2846805" y="2461344"/>
            <a:ext cx="1503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decomposed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C0BF5A-E420-402A-853B-2C888B1C8252}"/>
              </a:ext>
            </a:extLst>
          </p:cNvPr>
          <p:cNvSpPr txBox="1"/>
          <p:nvPr/>
        </p:nvSpPr>
        <p:spPr>
          <a:xfrm>
            <a:off x="4195081" y="2636791"/>
            <a:ext cx="2397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 the melting point</a:t>
            </a:r>
          </a:p>
        </p:txBody>
      </p:sp>
      <p:sp>
        <p:nvSpPr>
          <p:cNvPr id="16" name="Multiplication Sign 15">
            <a:extLst>
              <a:ext uri="{FF2B5EF4-FFF2-40B4-BE49-F238E27FC236}">
                <a16:creationId xmlns:a16="http://schemas.microsoft.com/office/drawing/2014/main" id="{C2F6D948-AE3F-49D3-84D8-B9A5B6733CC0}"/>
              </a:ext>
            </a:extLst>
          </p:cNvPr>
          <p:cNvSpPr/>
          <p:nvPr/>
        </p:nvSpPr>
        <p:spPr>
          <a:xfrm>
            <a:off x="1742877" y="2521450"/>
            <a:ext cx="831400" cy="59568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71ED61-4B11-4C00-89C3-13D2776037FF}"/>
              </a:ext>
            </a:extLst>
          </p:cNvPr>
          <p:cNvSpPr txBox="1"/>
          <p:nvPr/>
        </p:nvSpPr>
        <p:spPr>
          <a:xfrm>
            <a:off x="1933547" y="3245695"/>
            <a:ext cx="5042562" cy="366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ZnCl</a:t>
            </a:r>
            <a:r>
              <a:rPr lang="en-US" sz="1200" dirty="0"/>
              <a:t>2 </a:t>
            </a:r>
            <a:r>
              <a:rPr lang="en-US" dirty="0"/>
              <a:t>(290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) CuCl</a:t>
            </a:r>
            <a:r>
              <a:rPr lang="en-US" sz="1200" dirty="0"/>
              <a:t>2</a:t>
            </a:r>
            <a:r>
              <a:rPr lang="en-US" dirty="0"/>
              <a:t> (630</a:t>
            </a:r>
            <a:r>
              <a:rPr lang="en-US" baseline="30000" dirty="0"/>
              <a:t>o</a:t>
            </a:r>
            <a:r>
              <a:rPr lang="en-US" dirty="0"/>
              <a:t>C</a:t>
            </a:r>
            <a:r>
              <a:rPr lang="en-US" sz="1200" dirty="0"/>
              <a:t>)</a:t>
            </a:r>
            <a:r>
              <a:rPr lang="en-US" dirty="0"/>
              <a:t> CdCl</a:t>
            </a:r>
            <a:r>
              <a:rPr lang="en-US" sz="1200" dirty="0"/>
              <a:t>2 </a:t>
            </a:r>
            <a:r>
              <a:rPr lang="en-US" dirty="0"/>
              <a:t>(568</a:t>
            </a:r>
            <a:r>
              <a:rPr lang="en-US" baseline="30000" dirty="0"/>
              <a:t>o</a:t>
            </a:r>
            <a:r>
              <a:rPr lang="en-US" dirty="0"/>
              <a:t>C)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A7C253-BE0A-47FB-BA8B-82F09850BF9F}"/>
              </a:ext>
            </a:extLst>
          </p:cNvPr>
          <p:cNvSpPr txBox="1"/>
          <p:nvPr/>
        </p:nvSpPr>
        <p:spPr>
          <a:xfrm>
            <a:off x="7356263" y="779068"/>
            <a:ext cx="1529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Lamellar</a:t>
            </a:r>
          </a:p>
          <a:p>
            <a:r>
              <a:rPr lang="en-US" dirty="0"/>
              <a:t>Cubic</a:t>
            </a:r>
          </a:p>
          <a:p>
            <a:r>
              <a:rPr lang="en-US" dirty="0"/>
              <a:t>Hexagonal</a:t>
            </a:r>
            <a:endParaRPr lang="el-GR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908AFCE-4A3A-4BEA-A19C-2D288A754054}"/>
              </a:ext>
            </a:extLst>
          </p:cNvPr>
          <p:cNvCxnSpPr>
            <a:cxnSpLocks/>
          </p:cNvCxnSpPr>
          <p:nvPr/>
        </p:nvCxnSpPr>
        <p:spPr>
          <a:xfrm flipV="1">
            <a:off x="6783999" y="985805"/>
            <a:ext cx="665149" cy="1932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E820112-3EEE-4282-836C-C7BD5C45A6F2}"/>
              </a:ext>
            </a:extLst>
          </p:cNvPr>
          <p:cNvCxnSpPr>
            <a:cxnSpLocks/>
          </p:cNvCxnSpPr>
          <p:nvPr/>
        </p:nvCxnSpPr>
        <p:spPr>
          <a:xfrm>
            <a:off x="6783999" y="1254729"/>
            <a:ext cx="665149" cy="6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A276674-1094-4D89-BF27-DDCCA19B09B5}"/>
              </a:ext>
            </a:extLst>
          </p:cNvPr>
          <p:cNvCxnSpPr>
            <a:cxnSpLocks/>
          </p:cNvCxnSpPr>
          <p:nvPr/>
        </p:nvCxnSpPr>
        <p:spPr>
          <a:xfrm>
            <a:off x="6783999" y="1330335"/>
            <a:ext cx="665149" cy="1991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12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11" grpId="0"/>
      <p:bldP spid="13" grpId="0"/>
      <p:bldP spid="16" grpId="0" animBg="1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FAF20-1EF6-4437-B1F1-3EDFE672F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Light microscope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743AA-01E6-4D48-8BE3-62159DE27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2286000"/>
            <a:ext cx="6896020" cy="46923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Optical anisotropy materials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2D6518-20B0-44C1-BB6E-A1AAFCD8EABE}"/>
              </a:ext>
            </a:extLst>
          </p:cNvPr>
          <p:cNvSpPr txBox="1"/>
          <p:nvPr/>
        </p:nvSpPr>
        <p:spPr>
          <a:xfrm>
            <a:off x="768096" y="3200400"/>
            <a:ext cx="15179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Absorbance </a:t>
            </a:r>
          </a:p>
          <a:p>
            <a:endParaRPr lang="en-US" dirty="0"/>
          </a:p>
          <a:p>
            <a:r>
              <a:rPr lang="en-US" dirty="0"/>
              <a:t>Refraction</a:t>
            </a:r>
          </a:p>
          <a:p>
            <a:endParaRPr lang="en-US" dirty="0"/>
          </a:p>
          <a:p>
            <a:r>
              <a:rPr lang="en-US" dirty="0"/>
              <a:t>Scattering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6145F4E-2BD8-4760-B69E-848ED3DBF715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2286000" y="3939064"/>
            <a:ext cx="255069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35B951F-3868-4244-928D-322EC73D27E2}"/>
              </a:ext>
            </a:extLst>
          </p:cNvPr>
          <p:cNvSpPr txBox="1"/>
          <p:nvPr/>
        </p:nvSpPr>
        <p:spPr>
          <a:xfrm>
            <a:off x="4981074" y="3693695"/>
            <a:ext cx="2683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Orientation of the material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21FCDB-71C4-4B05-93AA-034FEA74D884}"/>
              </a:ext>
            </a:extLst>
          </p:cNvPr>
          <p:cNvSpPr txBox="1"/>
          <p:nvPr/>
        </p:nvSpPr>
        <p:spPr>
          <a:xfrm>
            <a:off x="2646947" y="3569732"/>
            <a:ext cx="2550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depend on the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76104A-0702-4403-B637-2C72E860E2F6}"/>
              </a:ext>
            </a:extLst>
          </p:cNvPr>
          <p:cNvSpPr/>
          <p:nvPr/>
        </p:nvSpPr>
        <p:spPr>
          <a:xfrm>
            <a:off x="1118937" y="5861560"/>
            <a:ext cx="74355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marR="0" indent="-304800"/>
            <a:r>
              <a:rPr lang="en-US" sz="1200" dirty="0" err="1">
                <a:solidFill>
                  <a:srgbClr val="887517"/>
                </a:solidFill>
                <a:latin typeface="+mj-lt"/>
                <a:ea typeface="Times New Roman" panose="02020603050405020304" pitchFamily="18" charset="0"/>
              </a:rPr>
              <a:t>Oldenbourg</a:t>
            </a:r>
            <a:r>
              <a:rPr lang="en-US" sz="1200" dirty="0">
                <a:solidFill>
                  <a:srgbClr val="887517"/>
                </a:solidFill>
                <a:latin typeface="+mj-lt"/>
                <a:ea typeface="Times New Roman" panose="02020603050405020304" pitchFamily="18" charset="0"/>
              </a:rPr>
              <a:t>, R. (2013). Polarized light microscopy: Principles and practice. </a:t>
            </a:r>
            <a:r>
              <a:rPr lang="en-US" sz="1200" i="1" dirty="0">
                <a:solidFill>
                  <a:srgbClr val="887517"/>
                </a:solidFill>
                <a:latin typeface="+mj-lt"/>
                <a:ea typeface="Times New Roman" panose="02020603050405020304" pitchFamily="18" charset="0"/>
              </a:rPr>
              <a:t>Cold Spring Harbor Protocols</a:t>
            </a:r>
            <a:r>
              <a:rPr lang="en-US" sz="1200" dirty="0">
                <a:solidFill>
                  <a:srgbClr val="887517"/>
                </a:solidFill>
                <a:latin typeface="+mj-lt"/>
                <a:ea typeface="Times New Roman" panose="02020603050405020304" pitchFamily="18" charset="0"/>
              </a:rPr>
              <a:t>, (11), 1023–1036. </a:t>
            </a:r>
          </a:p>
        </p:txBody>
      </p:sp>
    </p:spTree>
    <p:extLst>
      <p:ext uri="{BB962C8B-B14F-4D97-AF65-F5344CB8AC3E}">
        <p14:creationId xmlns:p14="http://schemas.microsoft.com/office/powerpoint/2010/main" val="219843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6591C-EEBE-4E42-85E2-D27D42B66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Light microscope</a:t>
            </a:r>
          </a:p>
        </p:txBody>
      </p:sp>
      <p:pic>
        <p:nvPicPr>
          <p:cNvPr id="4" name="14_polarisant_en_Trim">
            <a:hlinkClick r:id="" action="ppaction://media"/>
            <a:extLst>
              <a:ext uri="{FF2B5EF4-FFF2-40B4-BE49-F238E27FC236}">
                <a16:creationId xmlns:a16="http://schemas.microsoft.com/office/drawing/2014/main" id="{8A0C26F3-2E42-4B80-8AB0-1B864716D55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12" r="462" b="-2289"/>
          <a:stretch/>
        </p:blipFill>
        <p:spPr>
          <a:xfrm>
            <a:off x="846963" y="1868749"/>
            <a:ext cx="7132320" cy="41148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AF2B37-CE5C-4FB0-AB97-7DE081741881}"/>
              </a:ext>
            </a:extLst>
          </p:cNvPr>
          <p:cNvSpPr txBox="1"/>
          <p:nvPr/>
        </p:nvSpPr>
        <p:spPr>
          <a:xfrm>
            <a:off x="846963" y="6294869"/>
            <a:ext cx="7290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>
                    <a:lumMod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www.toutestquantique.fr/en/microscopy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0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27A4D18-DDB8-4B9A-BAB7-1F35E7E5F2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73" t="1965"/>
          <a:stretch/>
        </p:blipFill>
        <p:spPr>
          <a:xfrm>
            <a:off x="6841111" y="3092276"/>
            <a:ext cx="2302889" cy="33617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43B754-10EA-47F3-926B-D46F786CB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Applications: </a:t>
            </a:r>
            <a:br>
              <a:rPr lang="en-US" dirty="0"/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Liquid crystal display(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LCd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319E4E-F1FC-41D1-860E-BC8C1DF716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01" b="3221"/>
          <a:stretch/>
        </p:blipFill>
        <p:spPr>
          <a:xfrm>
            <a:off x="492602" y="2057712"/>
            <a:ext cx="6410653" cy="16962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467304-AD7F-4DC6-8227-19B5A51E7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26" y="3952176"/>
            <a:ext cx="2828957" cy="21528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83709F-2C80-46B4-A2E6-7AE9DD3A0A53}"/>
              </a:ext>
            </a:extLst>
          </p:cNvPr>
          <p:cNvSpPr/>
          <p:nvPr/>
        </p:nvSpPr>
        <p:spPr>
          <a:xfrm>
            <a:off x="1866746" y="6454061"/>
            <a:ext cx="61914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887517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Jeremy Gurski &amp; Lee Ming Quach Date (2005). Display Technology Overview, </a:t>
            </a:r>
            <a:r>
              <a:rPr lang="en-US" sz="1200" dirty="0" err="1">
                <a:solidFill>
                  <a:srgbClr val="887517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Lytica</a:t>
            </a:r>
            <a:r>
              <a:rPr lang="en-US" sz="1200" dirty="0">
                <a:solidFill>
                  <a:srgbClr val="887517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1-35</a:t>
            </a:r>
            <a:r>
              <a:rPr lang="en-US" sz="1200" dirty="0">
                <a:solidFill>
                  <a:srgbClr val="887517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200" dirty="0">
              <a:solidFill>
                <a:srgbClr val="8875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88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44994-EBE6-4579-A18D-3B59602AD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Applications: </a:t>
            </a:r>
            <a:br>
              <a:rPr lang="en-US" dirty="0"/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Liquid crystal display(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LCd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5C5183-C40B-44D7-B48F-62B65F532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171" y="2367527"/>
            <a:ext cx="2800494" cy="34482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BAE4F8-96A0-4C55-A5B1-3093FB955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84832"/>
            <a:ext cx="3856082" cy="39550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475458-5BC2-4CAD-A7D7-D71ADF071FBE}"/>
              </a:ext>
            </a:extLst>
          </p:cNvPr>
          <p:cNvSpPr/>
          <p:nvPr/>
        </p:nvSpPr>
        <p:spPr>
          <a:xfrm>
            <a:off x="1985665" y="609844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887517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Jeremy Gurski &amp; Lee Ming Quach Date (2005). Display Technology Overview, </a:t>
            </a:r>
            <a:r>
              <a:rPr lang="en-US" sz="1200" dirty="0" err="1">
                <a:solidFill>
                  <a:srgbClr val="887517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Lytica</a:t>
            </a:r>
            <a:r>
              <a:rPr lang="en-US" sz="1200" dirty="0">
                <a:solidFill>
                  <a:srgbClr val="887517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1-35. </a:t>
            </a:r>
            <a:endParaRPr lang="en-US" sz="1200" dirty="0">
              <a:solidFill>
                <a:srgbClr val="88751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8756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73538-A204-45F6-BB3E-0ABE7EAB1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Applications: </a:t>
            </a:r>
            <a:br>
              <a:rPr lang="en-US" dirty="0"/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Liquid crystal display(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LCd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44E671-AF8E-40D7-A2A0-D41C11603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096" y="2084832"/>
            <a:ext cx="6996864" cy="39151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45BFF1-9497-4413-AA80-DAE353892310}"/>
              </a:ext>
            </a:extLst>
          </p:cNvPr>
          <p:cNvSpPr/>
          <p:nvPr/>
        </p:nvSpPr>
        <p:spPr>
          <a:xfrm>
            <a:off x="1697300" y="6272784"/>
            <a:ext cx="63608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887517"/>
                </a:solidFill>
                <a:latin typeface="+mj-lt"/>
              </a:rPr>
              <a:t>Andrienko</a:t>
            </a:r>
            <a:r>
              <a:rPr lang="en-US" sz="1200" dirty="0">
                <a:solidFill>
                  <a:srgbClr val="887517"/>
                </a:solidFill>
                <a:latin typeface="+mj-lt"/>
              </a:rPr>
              <a:t>, D. (2018). Introduction to liquid crystals. </a:t>
            </a:r>
            <a:r>
              <a:rPr lang="en-US" sz="1200" i="1" dirty="0">
                <a:solidFill>
                  <a:srgbClr val="887517"/>
                </a:solidFill>
                <a:latin typeface="+mj-lt"/>
              </a:rPr>
              <a:t>Journal of Molecular Liquids</a:t>
            </a:r>
            <a:r>
              <a:rPr lang="en-US" sz="1200" dirty="0">
                <a:solidFill>
                  <a:srgbClr val="887517"/>
                </a:solidFill>
                <a:latin typeface="+mj-lt"/>
              </a:rPr>
              <a:t>, </a:t>
            </a:r>
            <a:r>
              <a:rPr lang="en-US" sz="1200" i="1" dirty="0">
                <a:solidFill>
                  <a:srgbClr val="887517"/>
                </a:solidFill>
                <a:latin typeface="+mj-lt"/>
              </a:rPr>
              <a:t>267</a:t>
            </a:r>
            <a:r>
              <a:rPr lang="en-US" sz="1200" dirty="0">
                <a:solidFill>
                  <a:srgbClr val="887517"/>
                </a:solidFill>
                <a:latin typeface="+mj-lt"/>
              </a:rPr>
              <a:t>, 520–541</a:t>
            </a:r>
            <a:r>
              <a:rPr lang="en-US" sz="1200" dirty="0">
                <a:solidFill>
                  <a:srgbClr val="887517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53374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86AE-5B8D-4157-BE9F-5F3EDB242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Applications: </a:t>
            </a:r>
            <a:br>
              <a:rPr lang="en-US" dirty="0"/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Liquid crystal Thermometers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8F689C-7654-499C-95A2-454997C7AA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5850" y="1942630"/>
            <a:ext cx="2205923" cy="396209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7C32AA-F8DE-4980-972D-D439B44BE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301" y="1872690"/>
            <a:ext cx="4991318" cy="410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7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C002990-3F18-4CFE-ABEF-E7B302DCDA5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306" r="7306"/>
          <a:stretch>
            <a:fillRect/>
          </a:stretch>
        </p:blipFill>
        <p:spPr>
          <a:xfrm>
            <a:off x="2286" y="0"/>
            <a:ext cx="9141714" cy="6858000"/>
          </a:xfrm>
        </p:spPr>
      </p:pic>
    </p:spTree>
    <p:extLst>
      <p:ext uri="{BB962C8B-B14F-4D97-AF65-F5344CB8AC3E}">
        <p14:creationId xmlns:p14="http://schemas.microsoft.com/office/powerpoint/2010/main" val="2169541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05CE4-E7C9-4964-B147-64307B4C8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it?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58785BAF-3630-4C20-B271-CAF1581CE2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9820" y="2066855"/>
            <a:ext cx="1595494" cy="1707164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8E037F-C9ED-4AAD-A4C7-85F1F45D7E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90" t="24835" r="490" b="-660"/>
          <a:stretch/>
        </p:blipFill>
        <p:spPr>
          <a:xfrm>
            <a:off x="2388094" y="2084831"/>
            <a:ext cx="1728342" cy="16891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EA85E2-42D5-4849-8C66-2784ABF09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96" y="2066855"/>
            <a:ext cx="1505027" cy="1689187"/>
          </a:xfrm>
          <a:prstGeom prst="rect">
            <a:avLst/>
          </a:prstGeom>
        </p:spPr>
      </p:pic>
      <p:grpSp>
        <p:nvGrpSpPr>
          <p:cNvPr id="19" name="Group 6">
            <a:extLst>
              <a:ext uri="{FF2B5EF4-FFF2-40B4-BE49-F238E27FC236}">
                <a16:creationId xmlns:a16="http://schemas.microsoft.com/office/drawing/2014/main" id="{A0BE7190-475F-42A3-AD91-5D7EA6D330D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73776" y="2066926"/>
            <a:ext cx="1984376" cy="1693863"/>
            <a:chOff x="3826" y="1302"/>
            <a:chExt cx="1250" cy="1067"/>
          </a:xfrm>
        </p:grpSpPr>
        <p:sp>
          <p:nvSpPr>
            <p:cNvPr id="20" name="AutoShape 5">
              <a:extLst>
                <a:ext uri="{FF2B5EF4-FFF2-40B4-BE49-F238E27FC236}">
                  <a16:creationId xmlns:a16="http://schemas.microsoft.com/office/drawing/2014/main" id="{537CBBDC-1A85-4B79-B5A9-788F6DAB622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826" y="1302"/>
              <a:ext cx="1219" cy="1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1" name="Picture 7">
              <a:extLst>
                <a:ext uri="{FF2B5EF4-FFF2-40B4-BE49-F238E27FC236}">
                  <a16:creationId xmlns:a16="http://schemas.microsoft.com/office/drawing/2014/main" id="{81716ADA-AC64-4AFC-A039-EE8B7B3ADA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896"/>
            <a:stretch/>
          </p:blipFill>
          <p:spPr bwMode="auto">
            <a:xfrm>
              <a:off x="3826" y="1302"/>
              <a:ext cx="1250" cy="1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8977EC3-150E-4768-B851-3B308C7DDA3B}"/>
              </a:ext>
            </a:extLst>
          </p:cNvPr>
          <p:cNvSpPr txBox="1"/>
          <p:nvPr/>
        </p:nvSpPr>
        <p:spPr>
          <a:xfrm>
            <a:off x="6073133" y="3355916"/>
            <a:ext cx="2920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LIQUID CRYSTAL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95B5C06-E5F2-4853-85B2-90C9AE4E89B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1432" y="4084023"/>
            <a:ext cx="6382078" cy="234327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D070411-043B-4B3B-AC48-8173795F17BB}"/>
              </a:ext>
            </a:extLst>
          </p:cNvPr>
          <p:cNvSpPr txBox="1"/>
          <p:nvPr/>
        </p:nvSpPr>
        <p:spPr>
          <a:xfrm>
            <a:off x="1762218" y="6596390"/>
            <a:ext cx="7231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887517"/>
                </a:solidFill>
              </a:rPr>
              <a:t>Μαρία </a:t>
            </a:r>
            <a:r>
              <a:rPr lang="el-GR" sz="1200" dirty="0" err="1">
                <a:solidFill>
                  <a:srgbClr val="887517"/>
                </a:solidFill>
              </a:rPr>
              <a:t>Κουή</a:t>
            </a:r>
            <a:r>
              <a:rPr lang="el-GR" sz="1200" dirty="0">
                <a:solidFill>
                  <a:srgbClr val="887517"/>
                </a:solidFill>
              </a:rPr>
              <a:t> (2017). Υγροί κρύσταλλοι: Η μεσόμορφη κατάσταση της ύλης, 1-195.</a:t>
            </a:r>
            <a:endParaRPr lang="en-US" sz="1200" dirty="0">
              <a:solidFill>
                <a:srgbClr val="887517"/>
              </a:solidFill>
            </a:endParaRPr>
          </a:p>
          <a:p>
            <a:endParaRPr lang="en-US" sz="1600" dirty="0">
              <a:solidFill>
                <a:srgbClr val="E3CC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8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81EAA-5F73-4A8E-A720-1D81A4BA3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liquid crystals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91AF1-76A1-4BCF-AADA-A2C9F8E49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803331"/>
            <a:ext cx="2762250" cy="322274"/>
          </a:xfrm>
        </p:spPr>
        <p:txBody>
          <a:bodyPr>
            <a:noAutofit/>
          </a:bodyPr>
          <a:lstStyle/>
          <a:p>
            <a:r>
              <a:rPr lang="en-US" dirty="0"/>
              <a:t>1888 Friedrich </a:t>
            </a:r>
            <a:r>
              <a:rPr lang="en-US" dirty="0" err="1"/>
              <a:t>Reinitzer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0704D1-C0BF-4363-918A-D1023C10D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259" y="2125605"/>
            <a:ext cx="1573129" cy="23546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6FEBE5-3FBD-4BB7-A17A-C3AA092C6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8" y="4581589"/>
            <a:ext cx="2762250" cy="1285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2B3F1C-C1D5-4636-BAF4-1F568C48AF5A}"/>
              </a:ext>
            </a:extLst>
          </p:cNvPr>
          <p:cNvSpPr txBox="1"/>
          <p:nvPr/>
        </p:nvSpPr>
        <p:spPr>
          <a:xfrm>
            <a:off x="1614225" y="6308467"/>
            <a:ext cx="8756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887517"/>
                </a:solidFill>
                <a:latin typeface="+mj-lt"/>
              </a:rPr>
              <a:t>Mitov</a:t>
            </a:r>
            <a:r>
              <a:rPr lang="en-US" sz="1200" dirty="0">
                <a:solidFill>
                  <a:srgbClr val="887517"/>
                </a:solidFill>
                <a:latin typeface="+mj-lt"/>
              </a:rPr>
              <a:t>, M. (2014). Liquid-crystal science from 1888 to 1922: Building a revolution. </a:t>
            </a:r>
            <a:r>
              <a:rPr lang="en-US" sz="1200" i="1" dirty="0" err="1">
                <a:solidFill>
                  <a:srgbClr val="887517"/>
                </a:solidFill>
                <a:latin typeface="+mj-lt"/>
              </a:rPr>
              <a:t>ChemPhysChem</a:t>
            </a:r>
            <a:r>
              <a:rPr lang="en-US" sz="1200" dirty="0">
                <a:solidFill>
                  <a:srgbClr val="887517"/>
                </a:solidFill>
                <a:latin typeface="+mj-lt"/>
              </a:rPr>
              <a:t>, 15(7), 1245–1250</a:t>
            </a:r>
            <a:r>
              <a:rPr lang="en-US" sz="1400" dirty="0">
                <a:solidFill>
                  <a:srgbClr val="887517"/>
                </a:solidFill>
                <a:latin typeface="+mj-lt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9A1B7D-3B76-4C1C-BC4B-6C5B8BA32C7A}"/>
              </a:ext>
            </a:extLst>
          </p:cNvPr>
          <p:cNvSpPr txBox="1"/>
          <p:nvPr/>
        </p:nvSpPr>
        <p:spPr>
          <a:xfrm>
            <a:off x="3530346" y="1767943"/>
            <a:ext cx="2557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1890 Otto Lehmann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30C213-3EE6-4012-97DE-784F2A820719}"/>
              </a:ext>
            </a:extLst>
          </p:cNvPr>
          <p:cNvSpPr txBox="1"/>
          <p:nvPr/>
        </p:nvSpPr>
        <p:spPr>
          <a:xfrm>
            <a:off x="6485479" y="1803331"/>
            <a:ext cx="2557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1904 Merck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3303A3-4F79-4032-8B55-2BB292763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941" y="2149134"/>
            <a:ext cx="1768116" cy="23311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4E84BA-BE4D-4D73-9A5E-B51FB68962FE}"/>
              </a:ext>
            </a:extLst>
          </p:cNvPr>
          <p:cNvSpPr txBox="1"/>
          <p:nvPr/>
        </p:nvSpPr>
        <p:spPr>
          <a:xfrm>
            <a:off x="3409947" y="5176481"/>
            <a:ext cx="2678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“Liquid Crystal Phase”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13F679A-E792-4A37-B407-40376D547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198" y="2845327"/>
            <a:ext cx="2348249" cy="7115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2D6C574-EF4A-4AF7-95F0-BD9BA042D878}"/>
              </a:ext>
            </a:extLst>
          </p:cNvPr>
          <p:cNvSpPr txBox="1"/>
          <p:nvPr/>
        </p:nvSpPr>
        <p:spPr>
          <a:xfrm>
            <a:off x="6087977" y="3848218"/>
            <a:ext cx="255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87517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www.merckgroup.com/en</a:t>
            </a:r>
            <a:endParaRPr lang="en-US" dirty="0">
              <a:solidFill>
                <a:srgbClr val="8875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68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8671D-48C2-483F-8131-6B20994D4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liquid crystals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58F25-7831-43ED-9DD5-63D9FA207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365" y="2400888"/>
            <a:ext cx="1602125" cy="433136"/>
          </a:xfrm>
        </p:spPr>
        <p:txBody>
          <a:bodyPr>
            <a:normAutofit/>
          </a:bodyPr>
          <a:lstStyle/>
          <a:p>
            <a:r>
              <a:rPr lang="en-US" dirty="0"/>
              <a:t>1962 Laser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63DB7B-44EC-49EE-9058-D4D1197C3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09" y="3085534"/>
            <a:ext cx="2952750" cy="16145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53170B-9AD2-4F07-8B75-59EBBDFE13E8}"/>
              </a:ext>
            </a:extLst>
          </p:cNvPr>
          <p:cNvSpPr txBox="1"/>
          <p:nvPr/>
        </p:nvSpPr>
        <p:spPr>
          <a:xfrm>
            <a:off x="5588468" y="2362928"/>
            <a:ext cx="2707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1965 LCD Screens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0F45F4-6F23-4BC6-A278-282F1AEA6DA6}"/>
              </a:ext>
            </a:extLst>
          </p:cNvPr>
          <p:cNvSpPr txBox="1"/>
          <p:nvPr/>
        </p:nvSpPr>
        <p:spPr>
          <a:xfrm>
            <a:off x="-42136" y="4745628"/>
            <a:ext cx="53110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 err="1">
                <a:solidFill>
                  <a:srgbClr val="88751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Uni.Edinburgh</a:t>
            </a:r>
            <a:r>
              <a:rPr lang="en-US" sz="1200" dirty="0">
                <a:solidFill>
                  <a:srgbClr val="88751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www.eng.ed.ac.uk/liquid-crystal-lasers</a:t>
            </a:r>
            <a:endParaRPr lang="en-US" sz="1200" dirty="0">
              <a:solidFill>
                <a:srgbClr val="887517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D6930C-0E2F-442D-A659-2CFBFCC45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2308" y="3085534"/>
            <a:ext cx="1830558" cy="1830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01DE7E-483B-410F-988A-D7087F7C4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871" y="3085534"/>
            <a:ext cx="1830558" cy="1830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3FCB08-5497-480A-8A74-FB7BA56C33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413" t="10548" r="11059" b="12530"/>
          <a:stretch/>
        </p:blipFill>
        <p:spPr>
          <a:xfrm>
            <a:off x="3340567" y="3085534"/>
            <a:ext cx="1734922" cy="1830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82FCA99-36D3-461C-9BF0-58578C05E704}"/>
              </a:ext>
            </a:extLst>
          </p:cNvPr>
          <p:cNvSpPr txBox="1"/>
          <p:nvPr/>
        </p:nvSpPr>
        <p:spPr>
          <a:xfrm>
            <a:off x="319596" y="6338741"/>
            <a:ext cx="9092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887517"/>
                </a:solidFill>
                <a:latin typeface="+mj-lt"/>
              </a:rPr>
              <a:t>B. Hogan, E. </a:t>
            </a:r>
            <a:r>
              <a:rPr lang="en-US" sz="1200" dirty="0" err="1">
                <a:solidFill>
                  <a:srgbClr val="887517"/>
                </a:solidFill>
                <a:latin typeface="+mj-lt"/>
              </a:rPr>
              <a:t>Kovalska</a:t>
            </a:r>
            <a:r>
              <a:rPr lang="en-US" sz="1200" dirty="0">
                <a:solidFill>
                  <a:srgbClr val="887517"/>
                </a:solidFill>
                <a:latin typeface="+mj-lt"/>
              </a:rPr>
              <a:t>, M. F. C. and A. B. (2018). 2D material liquid crystals for optoelectronics and photonics. </a:t>
            </a:r>
            <a:r>
              <a:rPr lang="en-US" sz="1200" i="1" dirty="0">
                <a:solidFill>
                  <a:srgbClr val="887517"/>
                </a:solidFill>
                <a:latin typeface="+mj-lt"/>
              </a:rPr>
              <a:t>Proceedings - International Conference Laser Optics 2018, ICLO 2018</a:t>
            </a:r>
            <a:r>
              <a:rPr lang="en-US" sz="1200" dirty="0">
                <a:solidFill>
                  <a:srgbClr val="887517"/>
                </a:solidFill>
                <a:latin typeface="+mj-lt"/>
              </a:rPr>
              <a:t>, 194. </a:t>
            </a:r>
          </a:p>
        </p:txBody>
      </p:sp>
    </p:spTree>
    <p:extLst>
      <p:ext uri="{BB962C8B-B14F-4D97-AF65-F5344CB8AC3E}">
        <p14:creationId xmlns:p14="http://schemas.microsoft.com/office/powerpoint/2010/main" val="229740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4D463-0342-405C-8380-997EF5B7E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Classifications of liquid crystals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46535-49C2-41A1-8A9F-D569E84BB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LIQUID CRYSTALS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EA02396-287A-4669-A798-1C32C56ED2C1}"/>
              </a:ext>
            </a:extLst>
          </p:cNvPr>
          <p:cNvCxnSpPr/>
          <p:nvPr/>
        </p:nvCxnSpPr>
        <p:spPr>
          <a:xfrm flipH="1">
            <a:off x="1600372" y="2662487"/>
            <a:ext cx="2237873" cy="1082842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131521B-F11C-44D1-A587-A41835E532F6}"/>
              </a:ext>
            </a:extLst>
          </p:cNvPr>
          <p:cNvCxnSpPr>
            <a:cxnSpLocks/>
          </p:cNvCxnSpPr>
          <p:nvPr/>
        </p:nvCxnSpPr>
        <p:spPr>
          <a:xfrm flipH="1">
            <a:off x="4572000" y="2622884"/>
            <a:ext cx="27077" cy="1223029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CE6EC4C-50ED-45F2-8E2C-5F7A4DBC4DEF}"/>
              </a:ext>
            </a:extLst>
          </p:cNvPr>
          <p:cNvCxnSpPr>
            <a:cxnSpLocks/>
          </p:cNvCxnSpPr>
          <p:nvPr/>
        </p:nvCxnSpPr>
        <p:spPr>
          <a:xfrm>
            <a:off x="4982999" y="2622884"/>
            <a:ext cx="1957135" cy="1082842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34B2874-5B7C-4581-88A7-6E10E6042D83}"/>
              </a:ext>
            </a:extLst>
          </p:cNvPr>
          <p:cNvSpPr txBox="1"/>
          <p:nvPr/>
        </p:nvSpPr>
        <p:spPr>
          <a:xfrm>
            <a:off x="768096" y="3845913"/>
            <a:ext cx="2237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Thermotropic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EB0A9B-FD54-4625-88FF-767B70AE56D6}"/>
              </a:ext>
            </a:extLst>
          </p:cNvPr>
          <p:cNvSpPr txBox="1"/>
          <p:nvPr/>
        </p:nvSpPr>
        <p:spPr>
          <a:xfrm>
            <a:off x="4063511" y="3845913"/>
            <a:ext cx="1642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Lyotropic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CD8C10-0B93-44FD-81C9-8339BCCE75A0}"/>
              </a:ext>
            </a:extLst>
          </p:cNvPr>
          <p:cNvSpPr txBox="1"/>
          <p:nvPr/>
        </p:nvSpPr>
        <p:spPr>
          <a:xfrm>
            <a:off x="6451768" y="3845913"/>
            <a:ext cx="2352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Metallotropic</a:t>
            </a:r>
          </a:p>
        </p:txBody>
      </p:sp>
    </p:spTree>
    <p:extLst>
      <p:ext uri="{BB962C8B-B14F-4D97-AF65-F5344CB8AC3E}">
        <p14:creationId xmlns:p14="http://schemas.microsoft.com/office/powerpoint/2010/main" val="248184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0FF52-33FF-41C5-9AE9-907007DE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Lyotropic</a:t>
            </a:r>
            <a:r>
              <a:rPr lang="el-GR" dirty="0"/>
              <a:t> </a:t>
            </a:r>
            <a:r>
              <a:rPr lang="en-US" dirty="0"/>
              <a:t>liquid crystals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25270-EEB4-41E6-A567-B6C98939C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528" y="2084832"/>
            <a:ext cx="2408241" cy="1708485"/>
          </a:xfrm>
        </p:spPr>
        <p:txBody>
          <a:bodyPr/>
          <a:lstStyle/>
          <a:p>
            <a:pPr algn="ctr"/>
            <a:r>
              <a:rPr lang="en-US" dirty="0"/>
              <a:t>Depend on</a:t>
            </a:r>
            <a:r>
              <a:rPr lang="el-GR" dirty="0"/>
              <a:t>: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el-GR" dirty="0"/>
              <a:t> </a:t>
            </a:r>
            <a:r>
              <a:rPr lang="en-US" dirty="0"/>
              <a:t>Concertation of constituents </a:t>
            </a:r>
            <a:endParaRPr lang="el-GR" dirty="0"/>
          </a:p>
          <a:p>
            <a:pPr algn="ctr">
              <a:buFont typeface="Wingdings" panose="05000000000000000000" pitchFamily="2" charset="2"/>
              <a:buChar char="§"/>
            </a:pPr>
            <a:r>
              <a:rPr lang="en-US" dirty="0"/>
              <a:t>Temperature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EBA162-1932-418C-9335-E4D21F6F2E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10" t="20606" r="54378" b="39371"/>
          <a:stretch/>
        </p:blipFill>
        <p:spPr>
          <a:xfrm>
            <a:off x="551527" y="4271210"/>
            <a:ext cx="2408241" cy="10217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99C169-EA53-457C-B9CC-526956753F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70"/>
          <a:stretch>
            <a:fillRect/>
          </a:stretch>
        </p:blipFill>
        <p:spPr>
          <a:xfrm>
            <a:off x="2860300" y="1565067"/>
            <a:ext cx="6194924" cy="44035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F108D9-7510-4322-ABC2-A9C709491374}"/>
              </a:ext>
            </a:extLst>
          </p:cNvPr>
          <p:cNvSpPr txBox="1"/>
          <p:nvPr/>
        </p:nvSpPr>
        <p:spPr>
          <a:xfrm>
            <a:off x="923278" y="6297178"/>
            <a:ext cx="9286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887517"/>
                </a:solidFill>
                <a:latin typeface="+mj-lt"/>
              </a:rPr>
              <a:t>Dierking, I., &amp; Al-</a:t>
            </a:r>
            <a:r>
              <a:rPr lang="en-US" sz="1400" dirty="0" err="1">
                <a:solidFill>
                  <a:srgbClr val="887517"/>
                </a:solidFill>
                <a:latin typeface="+mj-lt"/>
              </a:rPr>
              <a:t>Zangana</a:t>
            </a:r>
            <a:r>
              <a:rPr lang="en-US" sz="1400" dirty="0">
                <a:solidFill>
                  <a:srgbClr val="887517"/>
                </a:solidFill>
                <a:latin typeface="+mj-lt"/>
              </a:rPr>
              <a:t>, S. (2017). Lyotropic Liquid Crystal Phases from Anisotropic Nanomaterials. </a:t>
            </a:r>
            <a:r>
              <a:rPr lang="en-US" sz="1400" i="1" dirty="0">
                <a:solidFill>
                  <a:srgbClr val="887517"/>
                </a:solidFill>
                <a:latin typeface="+mj-lt"/>
              </a:rPr>
              <a:t>Nanomaterials</a:t>
            </a:r>
            <a:r>
              <a:rPr lang="en-US" sz="1400" dirty="0">
                <a:solidFill>
                  <a:srgbClr val="887517"/>
                </a:solidFill>
                <a:latin typeface="+mj-lt"/>
              </a:rPr>
              <a:t>, </a:t>
            </a:r>
            <a:r>
              <a:rPr lang="en-US" sz="1400" i="1" dirty="0">
                <a:solidFill>
                  <a:srgbClr val="887517"/>
                </a:solidFill>
                <a:latin typeface="+mj-lt"/>
              </a:rPr>
              <a:t>7</a:t>
            </a:r>
            <a:r>
              <a:rPr lang="en-US" sz="1400" dirty="0">
                <a:solidFill>
                  <a:srgbClr val="887517"/>
                </a:solidFill>
                <a:latin typeface="+mj-lt"/>
              </a:rPr>
              <a:t>(10), 305. </a:t>
            </a:r>
            <a:endParaRPr lang="en-US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6B1B58-F49F-4C18-BA28-3A5591AEBD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9849" y="0"/>
            <a:ext cx="1727525" cy="168083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D9CA1DD-D70A-4CDB-BE5E-418C5C9CE750}"/>
              </a:ext>
            </a:extLst>
          </p:cNvPr>
          <p:cNvCxnSpPr/>
          <p:nvPr/>
        </p:nvCxnSpPr>
        <p:spPr>
          <a:xfrm flipH="1">
            <a:off x="6533965" y="1459572"/>
            <a:ext cx="355107" cy="1261225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12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FED88-9C99-497D-8FC4-EBBD1E562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Thermotropic liquid crystals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A7B98-2D22-496D-AB4C-B46001F3E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433" y="2158072"/>
            <a:ext cx="1708774" cy="125619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/>
              <a:t>Depend on</a:t>
            </a:r>
            <a:r>
              <a:rPr lang="el-GR" dirty="0"/>
              <a:t> :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en-US" dirty="0"/>
              <a:t>Temperature</a:t>
            </a:r>
            <a:endParaRPr lang="el-GR" dirty="0"/>
          </a:p>
          <a:p>
            <a:pPr algn="ctr">
              <a:buFont typeface="Wingdings" panose="05000000000000000000" pitchFamily="2" charset="2"/>
              <a:buChar char="§"/>
            </a:pPr>
            <a:r>
              <a:rPr lang="en-US" dirty="0"/>
              <a:t>Pressure</a:t>
            </a:r>
            <a:r>
              <a:rPr lang="el-GR" dirty="0"/>
              <a:t> 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817050-89A0-4990-A0B1-80BA4109E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193" y="3825478"/>
            <a:ext cx="6235217" cy="214895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1CB5BB9-999B-4F24-BEDB-8E5E07338029}"/>
              </a:ext>
            </a:extLst>
          </p:cNvPr>
          <p:cNvCxnSpPr>
            <a:cxnSpLocks/>
          </p:cNvCxnSpPr>
          <p:nvPr/>
        </p:nvCxnSpPr>
        <p:spPr>
          <a:xfrm flipH="1">
            <a:off x="5575177" y="2209915"/>
            <a:ext cx="746647" cy="7452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332F539-58D9-4DB3-A86D-8B1E0E606A49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7321120" y="2249025"/>
            <a:ext cx="170113" cy="12546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C2A727D-5C0C-4072-9993-2069D9D91620}"/>
              </a:ext>
            </a:extLst>
          </p:cNvPr>
          <p:cNvCxnSpPr>
            <a:cxnSpLocks/>
          </p:cNvCxnSpPr>
          <p:nvPr/>
        </p:nvCxnSpPr>
        <p:spPr>
          <a:xfrm>
            <a:off x="7685621" y="2249025"/>
            <a:ext cx="766923" cy="5603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3BEA58C-9907-47ED-8F5B-F2517388B538}"/>
              </a:ext>
            </a:extLst>
          </p:cNvPr>
          <p:cNvSpPr txBox="1"/>
          <p:nvPr/>
        </p:nvSpPr>
        <p:spPr>
          <a:xfrm>
            <a:off x="6200293" y="1775166"/>
            <a:ext cx="1606856" cy="37121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Classes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411D53-4C6F-4499-80DC-7DC0C7EDBDE9}"/>
              </a:ext>
            </a:extLst>
          </p:cNvPr>
          <p:cNvSpPr txBox="1"/>
          <p:nvPr/>
        </p:nvSpPr>
        <p:spPr>
          <a:xfrm>
            <a:off x="4806042" y="2955155"/>
            <a:ext cx="1272468" cy="371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Nematics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CED857-C08C-4384-A30E-10AB5DF1EE21}"/>
              </a:ext>
            </a:extLst>
          </p:cNvPr>
          <p:cNvSpPr txBox="1"/>
          <p:nvPr/>
        </p:nvSpPr>
        <p:spPr>
          <a:xfrm>
            <a:off x="5772685" y="3181705"/>
            <a:ext cx="1272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Cholesterics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432BA1-2AE0-4862-BB12-8DA9C7C40786}"/>
              </a:ext>
            </a:extLst>
          </p:cNvPr>
          <p:cNvSpPr txBox="1"/>
          <p:nvPr/>
        </p:nvSpPr>
        <p:spPr>
          <a:xfrm>
            <a:off x="7003721" y="3503666"/>
            <a:ext cx="975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Smectics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F7BC2E-632B-40E2-AFED-A25B09D090D2}"/>
              </a:ext>
            </a:extLst>
          </p:cNvPr>
          <p:cNvSpPr txBox="1"/>
          <p:nvPr/>
        </p:nvSpPr>
        <p:spPr>
          <a:xfrm>
            <a:off x="7871532" y="2800169"/>
            <a:ext cx="1272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Columnar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7B43A31-B57D-4CE8-85EA-F171462FFE3F}"/>
              </a:ext>
            </a:extLst>
          </p:cNvPr>
          <p:cNvCxnSpPr>
            <a:cxnSpLocks/>
            <a:endCxn id="21" idx="0"/>
          </p:cNvCxnSpPr>
          <p:nvPr/>
        </p:nvCxnSpPr>
        <p:spPr>
          <a:xfrm flipH="1">
            <a:off x="6408918" y="2249025"/>
            <a:ext cx="438727" cy="9326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84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5B539F-6256-4504-BD3A-D429E6730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4164" y="1244231"/>
            <a:ext cx="5131064" cy="229881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094399-CD05-44AA-82C8-A1C553D90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Nematics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1F1F4A-D456-4B72-80A5-7A1E3F77F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30" y="4290554"/>
            <a:ext cx="8611340" cy="18700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3EF404-D020-4004-B88B-5D4B80100094}"/>
              </a:ext>
            </a:extLst>
          </p:cNvPr>
          <p:cNvSpPr txBox="1"/>
          <p:nvPr/>
        </p:nvSpPr>
        <p:spPr>
          <a:xfrm>
            <a:off x="1316670" y="3491187"/>
            <a:ext cx="756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α) </a:t>
            </a:r>
            <a:r>
              <a:rPr lang="en-US" dirty="0"/>
              <a:t>Molecules in liquid phase       b) Molecules in liquid crystal nematic phase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144206-7C77-4B3C-B311-86387B24A611}"/>
              </a:ext>
            </a:extLst>
          </p:cNvPr>
          <p:cNvSpPr txBox="1"/>
          <p:nvPr/>
        </p:nvSpPr>
        <p:spPr>
          <a:xfrm>
            <a:off x="6982722" y="2726028"/>
            <a:ext cx="196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887517"/>
                </a:solidFill>
              </a:rPr>
              <a:t>Μαρία </a:t>
            </a:r>
            <a:r>
              <a:rPr lang="el-GR" sz="1200" dirty="0" err="1">
                <a:solidFill>
                  <a:srgbClr val="887517"/>
                </a:solidFill>
              </a:rPr>
              <a:t>Κουή</a:t>
            </a:r>
            <a:r>
              <a:rPr lang="el-GR" sz="1200" dirty="0">
                <a:solidFill>
                  <a:srgbClr val="887517"/>
                </a:solidFill>
              </a:rPr>
              <a:t> (2017). Υγροί κρύσταλλοι: Η μεσόμορφη κατάσταση της ύλης, 1-195</a:t>
            </a:r>
            <a:r>
              <a:rPr lang="el-GR" sz="1400" dirty="0">
                <a:solidFill>
                  <a:srgbClr val="887517"/>
                </a:solidFill>
              </a:rPr>
              <a:t>.</a:t>
            </a:r>
            <a:endParaRPr lang="en-US" sz="1400" dirty="0">
              <a:solidFill>
                <a:srgbClr val="887517"/>
              </a:solidFill>
            </a:endParaRPr>
          </a:p>
          <a:p>
            <a:endParaRPr lang="en-US" sz="1600" dirty="0">
              <a:solidFill>
                <a:srgbClr val="E3CC5A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7276AD-A8AA-4A3F-909E-BB7E89E0A992}"/>
              </a:ext>
            </a:extLst>
          </p:cNvPr>
          <p:cNvSpPr txBox="1"/>
          <p:nvPr/>
        </p:nvSpPr>
        <p:spPr>
          <a:xfrm>
            <a:off x="2148396" y="6160101"/>
            <a:ext cx="81141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887517"/>
                </a:solidFill>
                <a:latin typeface="+mj-lt"/>
              </a:rPr>
              <a:t>Andrienko</a:t>
            </a:r>
            <a:r>
              <a:rPr lang="en-US" sz="1200" dirty="0">
                <a:solidFill>
                  <a:srgbClr val="887517"/>
                </a:solidFill>
                <a:latin typeface="+mj-lt"/>
              </a:rPr>
              <a:t>, D. (2018). Introduction to liquid crystals. </a:t>
            </a:r>
            <a:r>
              <a:rPr lang="en-US" sz="1200" i="1" dirty="0">
                <a:solidFill>
                  <a:srgbClr val="887517"/>
                </a:solidFill>
                <a:latin typeface="+mj-lt"/>
              </a:rPr>
              <a:t>Journal of Molecular Liquids</a:t>
            </a:r>
            <a:r>
              <a:rPr lang="en-US" sz="1200" dirty="0">
                <a:solidFill>
                  <a:srgbClr val="887517"/>
                </a:solidFill>
                <a:latin typeface="+mj-lt"/>
              </a:rPr>
              <a:t>, </a:t>
            </a:r>
            <a:r>
              <a:rPr lang="en-US" sz="1200" i="1" dirty="0">
                <a:solidFill>
                  <a:srgbClr val="887517"/>
                </a:solidFill>
                <a:latin typeface="+mj-lt"/>
              </a:rPr>
              <a:t>267</a:t>
            </a:r>
            <a:r>
              <a:rPr lang="en-US" sz="1200" dirty="0">
                <a:solidFill>
                  <a:srgbClr val="887517"/>
                </a:solidFill>
                <a:latin typeface="+mj-lt"/>
              </a:rPr>
              <a:t>, 520–541.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80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3E2BC3-AE88-4341-AF1F-4F151C39A6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4764"/>
          <a:stretch/>
        </p:blipFill>
        <p:spPr>
          <a:xfrm>
            <a:off x="5444445" y="450528"/>
            <a:ext cx="3105645" cy="344676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4DD39D-77BC-46D8-BDC7-FC735437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Cholesterics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BA72E1-2BCD-4212-9298-2143C5661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51" y="4313025"/>
            <a:ext cx="8522563" cy="17777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00FCA6-0E2D-4EF4-8DBD-0797B5625728}"/>
              </a:ext>
            </a:extLst>
          </p:cNvPr>
          <p:cNvSpPr/>
          <p:nvPr/>
        </p:nvSpPr>
        <p:spPr>
          <a:xfrm>
            <a:off x="4842769" y="389348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err="1">
                <a:solidFill>
                  <a:srgbClr val="887517"/>
                </a:solidFill>
                <a:latin typeface="+mj-lt"/>
                <a:ea typeface="Times New Roman" panose="02020603050405020304" pitchFamily="18" charset="0"/>
              </a:rPr>
              <a:t>Mitov</a:t>
            </a:r>
            <a:r>
              <a:rPr lang="en-US" sz="1200" dirty="0">
                <a:solidFill>
                  <a:srgbClr val="887517"/>
                </a:solidFill>
                <a:latin typeface="+mj-lt"/>
                <a:ea typeface="Times New Roman" panose="02020603050405020304" pitchFamily="18" charset="0"/>
              </a:rPr>
              <a:t>, M. (2017). Cholesteric liquid crystals in living matter. </a:t>
            </a:r>
            <a:r>
              <a:rPr lang="en-US" sz="1200" i="1" dirty="0">
                <a:solidFill>
                  <a:srgbClr val="887517"/>
                </a:solidFill>
                <a:latin typeface="+mj-lt"/>
                <a:ea typeface="Times New Roman" panose="02020603050405020304" pitchFamily="18" charset="0"/>
              </a:rPr>
              <a:t>Soft Matter</a:t>
            </a:r>
            <a:r>
              <a:rPr lang="en-US" sz="1200" dirty="0">
                <a:solidFill>
                  <a:srgbClr val="887517"/>
                </a:solidFill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200" i="1" dirty="0">
                <a:solidFill>
                  <a:srgbClr val="887517"/>
                </a:solidFill>
                <a:latin typeface="+mj-lt"/>
                <a:ea typeface="Times New Roman" panose="02020603050405020304" pitchFamily="18" charset="0"/>
              </a:rPr>
              <a:t>13</a:t>
            </a:r>
            <a:r>
              <a:rPr lang="en-US" sz="1200" dirty="0">
                <a:solidFill>
                  <a:srgbClr val="887517"/>
                </a:solidFill>
                <a:latin typeface="+mj-lt"/>
                <a:ea typeface="Times New Roman" panose="02020603050405020304" pitchFamily="18" charset="0"/>
              </a:rPr>
              <a:t>(23), 4176–4209</a:t>
            </a:r>
            <a:endParaRPr lang="en-US" sz="1200" dirty="0">
              <a:solidFill>
                <a:srgbClr val="887517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5F7894-D48D-46F5-B927-7331A41D49DF}"/>
              </a:ext>
            </a:extLst>
          </p:cNvPr>
          <p:cNvSpPr/>
          <p:nvPr/>
        </p:nvSpPr>
        <p:spPr>
          <a:xfrm>
            <a:off x="2264020" y="6134284"/>
            <a:ext cx="63608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887517"/>
                </a:solidFill>
                <a:latin typeface="+mj-lt"/>
              </a:rPr>
              <a:t>Andrienko</a:t>
            </a:r>
            <a:r>
              <a:rPr lang="en-US" sz="1200" dirty="0">
                <a:solidFill>
                  <a:srgbClr val="887517"/>
                </a:solidFill>
                <a:latin typeface="+mj-lt"/>
              </a:rPr>
              <a:t>, D. (2018). Introduction to liquid crystals. </a:t>
            </a:r>
            <a:r>
              <a:rPr lang="en-US" sz="1200" i="1" dirty="0">
                <a:solidFill>
                  <a:srgbClr val="887517"/>
                </a:solidFill>
                <a:latin typeface="+mj-lt"/>
              </a:rPr>
              <a:t>Journal of Molecular Liquids</a:t>
            </a:r>
            <a:r>
              <a:rPr lang="en-US" sz="1200" dirty="0">
                <a:solidFill>
                  <a:srgbClr val="887517"/>
                </a:solidFill>
                <a:latin typeface="+mj-lt"/>
              </a:rPr>
              <a:t>, </a:t>
            </a:r>
            <a:r>
              <a:rPr lang="en-US" sz="1200" i="1" dirty="0">
                <a:solidFill>
                  <a:srgbClr val="887517"/>
                </a:solidFill>
                <a:latin typeface="+mj-lt"/>
              </a:rPr>
              <a:t>267</a:t>
            </a:r>
            <a:r>
              <a:rPr lang="en-US" sz="1200" dirty="0">
                <a:solidFill>
                  <a:srgbClr val="887517"/>
                </a:solidFill>
                <a:latin typeface="+mj-lt"/>
              </a:rPr>
              <a:t>, 520–541</a:t>
            </a:r>
            <a:r>
              <a:rPr lang="en-US" sz="1200" dirty="0">
                <a:solidFill>
                  <a:srgbClr val="887517"/>
                </a:solidFill>
              </a:rPr>
              <a:t>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5A8531-71B0-4DD8-AD5F-D57C21C64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96" y="1888682"/>
            <a:ext cx="3397610" cy="158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9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B4028482-F53A-4442-AB14-9B7A43F44F9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0</TotalTime>
  <Words>556</Words>
  <Application>Microsoft Office PowerPoint</Application>
  <PresentationFormat>On-screen Show (4:3)</PresentationFormat>
  <Paragraphs>81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Calibri</vt:lpstr>
      <vt:lpstr>Tw Cen MT</vt:lpstr>
      <vt:lpstr>Tw Cen MT Condensed</vt:lpstr>
      <vt:lpstr>Wingdings</vt:lpstr>
      <vt:lpstr>Wingdings 3</vt:lpstr>
      <vt:lpstr>Integral</vt:lpstr>
      <vt:lpstr>Liquid crystals</vt:lpstr>
      <vt:lpstr>What is it?</vt:lpstr>
      <vt:lpstr>History of liquid crystals</vt:lpstr>
      <vt:lpstr>History of liquid crystals</vt:lpstr>
      <vt:lpstr>Classifications of liquid crystals</vt:lpstr>
      <vt:lpstr>Lyotropic liquid crystals</vt:lpstr>
      <vt:lpstr>Thermotropic liquid crystals</vt:lpstr>
      <vt:lpstr>Nematics</vt:lpstr>
      <vt:lpstr>Cholesterics</vt:lpstr>
      <vt:lpstr>Smectics</vt:lpstr>
      <vt:lpstr>Columnar</vt:lpstr>
      <vt:lpstr>Metallotropic liquid crystals</vt:lpstr>
      <vt:lpstr>Polarized Light microscope</vt:lpstr>
      <vt:lpstr>Polarized Light microscope</vt:lpstr>
      <vt:lpstr>Applications:  Liquid crystal display(LCd)</vt:lpstr>
      <vt:lpstr>Applications:  Liquid crystal display(LCd)</vt:lpstr>
      <vt:lpstr>Applications:  Liquid crystal display(LCd)</vt:lpstr>
      <vt:lpstr>Applications:  Liquid crystal Thermometers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Liquid crystals</dc:title>
  <dc:creator>Ελπινίκη Χαχλάκη</dc:creator>
  <cp:lastModifiedBy>Ελπινίκη Χαχλάκη</cp:lastModifiedBy>
  <cp:revision>40</cp:revision>
  <dcterms:created xsi:type="dcterms:W3CDTF">2019-05-19T15:57:01Z</dcterms:created>
  <dcterms:modified xsi:type="dcterms:W3CDTF">2019-05-21T09:31:59Z</dcterms:modified>
</cp:coreProperties>
</file>